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Amatic SC"/>
      <p:regular r:id="rId73"/>
      <p:bold r:id="rId74"/>
    </p:embeddedFont>
    <p:embeddedFont>
      <p:font typeface="Bebas Neue"/>
      <p:regular r:id="rId75"/>
    </p:embeddedFont>
    <p:embeddedFont>
      <p:font typeface="Orbitron SemiBold"/>
      <p:regular r:id="rId76"/>
      <p:bold r:id="rId77"/>
    </p:embeddedFont>
    <p:embeddedFont>
      <p:font typeface="Proxima Nova Semibold"/>
      <p:regular r:id="rId78"/>
      <p:bold r:id="rId79"/>
      <p:boldItalic r:id="rId80"/>
    </p:embeddedFont>
    <p:embeddedFont>
      <p:font typeface="Orbitron"/>
      <p:regular r:id="rId81"/>
      <p:bold r:id="rId82"/>
    </p:embeddedFont>
    <p:embeddedFont>
      <p:font typeface="Chakra Petch"/>
      <p:regular r:id="rId83"/>
      <p:bold r:id="rId84"/>
      <p:italic r:id="rId85"/>
      <p:boldItalic r:id="rId86"/>
    </p:embeddedFont>
    <p:embeddedFont>
      <p:font typeface="Orbitron Black"/>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7345EA-5869-4120-8240-93C93DB88F78}">
  <a:tblStyle styleId="{627345EA-5869-4120-8240-93C93DB88F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ChakraPetch-bold.fntdata"/><Relationship Id="rId83" Type="http://schemas.openxmlformats.org/officeDocument/2006/relationships/font" Target="fonts/ChakraPetch-regular.fntdata"/><Relationship Id="rId42" Type="http://schemas.openxmlformats.org/officeDocument/2006/relationships/slide" Target="slides/slide36.xml"/><Relationship Id="rId86" Type="http://schemas.openxmlformats.org/officeDocument/2006/relationships/font" Target="fonts/ChakraPetch-boldItalic.fntdata"/><Relationship Id="rId41" Type="http://schemas.openxmlformats.org/officeDocument/2006/relationships/slide" Target="slides/slide35.xml"/><Relationship Id="rId85" Type="http://schemas.openxmlformats.org/officeDocument/2006/relationships/font" Target="fonts/ChakraPetch-italic.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OrbitronBlack-bold.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Italic.fntdata"/><Relationship Id="rId82" Type="http://schemas.openxmlformats.org/officeDocument/2006/relationships/font" Target="fonts/Orbitron-bold.fntdata"/><Relationship Id="rId81" Type="http://schemas.openxmlformats.org/officeDocument/2006/relationships/font" Target="fonts/Orbitro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regular.fntdata"/><Relationship Id="rId72" Type="http://schemas.openxmlformats.org/officeDocument/2006/relationships/font" Target="fonts/RobotoMedium-boldItalic.fntdata"/><Relationship Id="rId31" Type="http://schemas.openxmlformats.org/officeDocument/2006/relationships/slide" Target="slides/slide25.xml"/><Relationship Id="rId75" Type="http://schemas.openxmlformats.org/officeDocument/2006/relationships/font" Target="fonts/BebasNeue-regular.fntdata"/><Relationship Id="rId30" Type="http://schemas.openxmlformats.org/officeDocument/2006/relationships/slide" Target="slides/slide24.xml"/><Relationship Id="rId74" Type="http://schemas.openxmlformats.org/officeDocument/2006/relationships/font" Target="fonts/AmaticSC-bold.fntdata"/><Relationship Id="rId33" Type="http://schemas.openxmlformats.org/officeDocument/2006/relationships/slide" Target="slides/slide27.xml"/><Relationship Id="rId77" Type="http://schemas.openxmlformats.org/officeDocument/2006/relationships/font" Target="fonts/OrbitronSemiBold-bold.fntdata"/><Relationship Id="rId32" Type="http://schemas.openxmlformats.org/officeDocument/2006/relationships/slide" Target="slides/slide26.xml"/><Relationship Id="rId76" Type="http://schemas.openxmlformats.org/officeDocument/2006/relationships/font" Target="fonts/OrbitronSemiBold-regular.fntdata"/><Relationship Id="rId35" Type="http://schemas.openxmlformats.org/officeDocument/2006/relationships/slide" Target="slides/slide29.xml"/><Relationship Id="rId79" Type="http://schemas.openxmlformats.org/officeDocument/2006/relationships/font" Target="fonts/ProximaNovaSemibold-bold.fntdata"/><Relationship Id="rId34" Type="http://schemas.openxmlformats.org/officeDocument/2006/relationships/slide" Target="slides/slide28.xml"/><Relationship Id="rId78" Type="http://schemas.openxmlformats.org/officeDocument/2006/relationships/font" Target="fonts/ProximaNovaSemibold-regular.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bold.fntdata"/><Relationship Id="rId21" Type="http://schemas.openxmlformats.org/officeDocument/2006/relationships/slide" Target="slides/slide15.xml"/><Relationship Id="rId65" Type="http://schemas.openxmlformats.org/officeDocument/2006/relationships/font" Target="fonts/ProximaNova-regular.fntdata"/><Relationship Id="rId24" Type="http://schemas.openxmlformats.org/officeDocument/2006/relationships/slide" Target="slides/slide18.xml"/><Relationship Id="rId68" Type="http://schemas.openxmlformats.org/officeDocument/2006/relationships/font" Target="fonts/ProximaNova-boldItalic.fntdata"/><Relationship Id="rId23" Type="http://schemas.openxmlformats.org/officeDocument/2006/relationships/slide" Target="slides/slide17.xml"/><Relationship Id="rId67" Type="http://schemas.openxmlformats.org/officeDocument/2006/relationships/font" Target="fonts/ProximaNova-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a31c63b67_0_18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a31c63b67_0_18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0a31c63b67_0_18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0a31c63b67_0_18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a31c63b67_0_18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a31c63b67_0_18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a1460036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0a1460036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a31c63b67_0_18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0a31c63b67_0_18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bc0759c2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0bc0759c2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0b6bc3b62c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0b6bc3b62c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0a31c63b67_0_18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0a31c63b67_0_18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0a31c63b67_0_18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0a31c63b67_0_18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08db22ef1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08db22ef1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004636a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004636a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0a31c63b67_0_18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0a31c63b67_0_18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0a31c63b67_0_18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0a31c63b67_0_18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0a31c63b67_0_18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0a31c63b67_0_18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0a31c63b67_0_18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0a31c63b67_0_18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0a31c63b67_0_18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0a31c63b67_0_18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0a31c63b67_0_18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0a31c63b67_0_18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0a31c63b67_0_18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0a31c63b67_0_18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0a31c63b67_0_18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0a31c63b67_0_18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0a31c63b67_0_18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0a31c63b67_0_18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08db22ef1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08db22ef1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004636aa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004636aa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0a31c63b67_0_18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0a31c63b67_0_18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0a31c63b67_0_18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0a31c63b67_0_18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0a31c63b67_0_18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10a31c63b67_0_18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d004636aa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d004636aa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0a31c63b67_0_18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0a31c63b67_0_18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0bc0759c2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0bc0759c2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0bc0759c2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0bc0759c2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0a31c63b67_0_18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0a31c63b67_0_18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d004636aa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d004636aa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10b6bc3b62c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10b6bc3b62c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bc0759c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bc0759c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d004636a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d004636a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0a31c63b67_0_9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10a31c63b67_0_9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10a31c63b67_0_9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10a31c63b67_0_9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0a31c63b67_0_9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0a31c63b67_0_9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10a31c63b67_0_9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10a31c63b67_0_9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10a31c63b67_0_9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10a31c63b67_0_9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10a31c63b67_0_9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10a31c63b67_0_9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8" name="Shape 4918"/>
        <p:cNvGrpSpPr/>
        <p:nvPr/>
      </p:nvGrpSpPr>
      <p:grpSpPr>
        <a:xfrm>
          <a:off x="0" y="0"/>
          <a:ext cx="0" cy="0"/>
          <a:chOff x="0" y="0"/>
          <a:chExt cx="0" cy="0"/>
        </a:xfrm>
      </p:grpSpPr>
      <p:sp>
        <p:nvSpPr>
          <p:cNvPr id="4919" name="Google Shape;4919;g10a31c63b67_0_12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0" name="Google Shape;4920;g10a31c63b67_0_12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7" name="Shape 5337"/>
        <p:cNvGrpSpPr/>
        <p:nvPr/>
      </p:nvGrpSpPr>
      <p:grpSpPr>
        <a:xfrm>
          <a:off x="0" y="0"/>
          <a:ext cx="0" cy="0"/>
          <a:chOff x="0" y="0"/>
          <a:chExt cx="0" cy="0"/>
        </a:xfrm>
      </p:grpSpPr>
      <p:sp>
        <p:nvSpPr>
          <p:cNvPr id="5338" name="Google Shape;5338;g10a31c63b67_0_12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9" name="Google Shape;5339;g10a31c63b67_0_12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7" name="Shape 5507"/>
        <p:cNvGrpSpPr/>
        <p:nvPr/>
      </p:nvGrpSpPr>
      <p:grpSpPr>
        <a:xfrm>
          <a:off x="0" y="0"/>
          <a:ext cx="0" cy="0"/>
          <a:chOff x="0" y="0"/>
          <a:chExt cx="0" cy="0"/>
        </a:xfrm>
      </p:grpSpPr>
      <p:sp>
        <p:nvSpPr>
          <p:cNvPr id="5508" name="Google Shape;5508;g10a31c63b67_0_13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9" name="Google Shape;5509;g10a31c63b67_0_13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a31c63b67_0_18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a31c63b67_0_18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2" name="Shape 5912"/>
        <p:cNvGrpSpPr/>
        <p:nvPr/>
      </p:nvGrpSpPr>
      <p:grpSpPr>
        <a:xfrm>
          <a:off x="0" y="0"/>
          <a:ext cx="0" cy="0"/>
          <a:chOff x="0" y="0"/>
          <a:chExt cx="0" cy="0"/>
        </a:xfrm>
      </p:grpSpPr>
      <p:sp>
        <p:nvSpPr>
          <p:cNvPr id="5913" name="Google Shape;5913;g10a31c63b67_0_1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4" name="Google Shape;5914;g10a31c63b67_0_1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2" name="Shape 6292"/>
        <p:cNvGrpSpPr/>
        <p:nvPr/>
      </p:nvGrpSpPr>
      <p:grpSpPr>
        <a:xfrm>
          <a:off x="0" y="0"/>
          <a:ext cx="0" cy="0"/>
          <a:chOff x="0" y="0"/>
          <a:chExt cx="0" cy="0"/>
        </a:xfrm>
      </p:grpSpPr>
      <p:sp>
        <p:nvSpPr>
          <p:cNvPr id="6293" name="Google Shape;6293;g10a31c63b67_0_13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4" name="Google Shape;6294;g10a31c63b67_0_13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6" name="Shape 6706"/>
        <p:cNvGrpSpPr/>
        <p:nvPr/>
      </p:nvGrpSpPr>
      <p:grpSpPr>
        <a:xfrm>
          <a:off x="0" y="0"/>
          <a:ext cx="0" cy="0"/>
          <a:chOff x="0" y="0"/>
          <a:chExt cx="0" cy="0"/>
        </a:xfrm>
      </p:grpSpPr>
      <p:sp>
        <p:nvSpPr>
          <p:cNvPr id="6707" name="Google Shape;6707;g10a31c63b67_0_14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8" name="Google Shape;6708;g10a31c63b67_0_14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7" name="Shape 7067"/>
        <p:cNvGrpSpPr/>
        <p:nvPr/>
      </p:nvGrpSpPr>
      <p:grpSpPr>
        <a:xfrm>
          <a:off x="0" y="0"/>
          <a:ext cx="0" cy="0"/>
          <a:chOff x="0" y="0"/>
          <a:chExt cx="0" cy="0"/>
        </a:xfrm>
      </p:grpSpPr>
      <p:sp>
        <p:nvSpPr>
          <p:cNvPr id="7068" name="Google Shape;7068;g10a31c63b67_0_14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9" name="Google Shape;7069;g10a31c63b67_0_14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7" name="Shape 7577"/>
        <p:cNvGrpSpPr/>
        <p:nvPr/>
      </p:nvGrpSpPr>
      <p:grpSpPr>
        <a:xfrm>
          <a:off x="0" y="0"/>
          <a:ext cx="0" cy="0"/>
          <a:chOff x="0" y="0"/>
          <a:chExt cx="0" cy="0"/>
        </a:xfrm>
      </p:grpSpPr>
      <p:sp>
        <p:nvSpPr>
          <p:cNvPr id="7578" name="Google Shape;7578;g10a31c63b67_0_15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9" name="Google Shape;7579;g10a31c63b67_0_15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7" name="Shape 8197"/>
        <p:cNvGrpSpPr/>
        <p:nvPr/>
      </p:nvGrpSpPr>
      <p:grpSpPr>
        <a:xfrm>
          <a:off x="0" y="0"/>
          <a:ext cx="0" cy="0"/>
          <a:chOff x="0" y="0"/>
          <a:chExt cx="0" cy="0"/>
        </a:xfrm>
      </p:grpSpPr>
      <p:sp>
        <p:nvSpPr>
          <p:cNvPr id="8198" name="Google Shape;8198;g10a31c63b67_0_15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9" name="Google Shape;8199;g10a31c63b67_0_15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1" name="Shape 8791"/>
        <p:cNvGrpSpPr/>
        <p:nvPr/>
      </p:nvGrpSpPr>
      <p:grpSpPr>
        <a:xfrm>
          <a:off x="0" y="0"/>
          <a:ext cx="0" cy="0"/>
          <a:chOff x="0" y="0"/>
          <a:chExt cx="0" cy="0"/>
        </a:xfrm>
      </p:grpSpPr>
      <p:sp>
        <p:nvSpPr>
          <p:cNvPr id="8792" name="Google Shape;8792;g10a31c63b67_0_16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3" name="Google Shape;8793;g10a31c63b67_0_16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2" name="Shape 9112"/>
        <p:cNvGrpSpPr/>
        <p:nvPr/>
      </p:nvGrpSpPr>
      <p:grpSpPr>
        <a:xfrm>
          <a:off x="0" y="0"/>
          <a:ext cx="0" cy="0"/>
          <a:chOff x="0" y="0"/>
          <a:chExt cx="0" cy="0"/>
        </a:xfrm>
      </p:grpSpPr>
      <p:sp>
        <p:nvSpPr>
          <p:cNvPr id="9113" name="Google Shape;9113;g10a31c63b67_0_16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4" name="Google Shape;9114;g10a31c63b67_0_16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0" name="Shape 9420"/>
        <p:cNvGrpSpPr/>
        <p:nvPr/>
      </p:nvGrpSpPr>
      <p:grpSpPr>
        <a:xfrm>
          <a:off x="0" y="0"/>
          <a:ext cx="0" cy="0"/>
          <a:chOff x="0" y="0"/>
          <a:chExt cx="0" cy="0"/>
        </a:xfrm>
      </p:grpSpPr>
      <p:sp>
        <p:nvSpPr>
          <p:cNvPr id="9421" name="Google Shape;9421;g10a31c63b67_0_18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2" name="Google Shape;9422;g10a31c63b67_0_18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a31c63b67_0_18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a31c63b67_0_18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a31c63b67_0_18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0a31c63b67_0_18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bc0759c2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bc0759c2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a31c63b67_0_18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a31c63b67_0_18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40.png"/><Relationship Id="rId6" Type="http://schemas.openxmlformats.org/officeDocument/2006/relationships/image" Target="../media/image4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51.png"/><Relationship Id="rId4" Type="http://schemas.openxmlformats.org/officeDocument/2006/relationships/image" Target="../media/image4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49.png"/><Relationship Id="rId4" Type="http://schemas.openxmlformats.org/officeDocument/2006/relationships/image" Target="../media/image5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51.png"/><Relationship Id="rId4" Type="http://schemas.openxmlformats.org/officeDocument/2006/relationships/image" Target="../media/image4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5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3.png"/><Relationship Id="rId4" Type="http://schemas.openxmlformats.org/officeDocument/2006/relationships/image" Target="../media/image7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58.png"/><Relationship Id="rId4" Type="http://schemas.openxmlformats.org/officeDocument/2006/relationships/image" Target="../media/image5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81.png"/><Relationship Id="rId4" Type="http://schemas.openxmlformats.org/officeDocument/2006/relationships/image" Target="../media/image5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74.png"/><Relationship Id="rId4" Type="http://schemas.openxmlformats.org/officeDocument/2006/relationships/image" Target="../media/image6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65.png"/><Relationship Id="rId4" Type="http://schemas.openxmlformats.org/officeDocument/2006/relationships/image" Target="../media/image59.png"/><Relationship Id="rId5" Type="http://schemas.openxmlformats.org/officeDocument/2006/relationships/image" Target="../media/image6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3.png"/><Relationship Id="rId4" Type="http://schemas.openxmlformats.org/officeDocument/2006/relationships/image" Target="../media/image75.png"/><Relationship Id="rId5" Type="http://schemas.openxmlformats.org/officeDocument/2006/relationships/image" Target="../media/image5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82.png"/><Relationship Id="rId6" Type="http://schemas.openxmlformats.org/officeDocument/2006/relationships/image" Target="../media/image7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78.png"/><Relationship Id="rId4" Type="http://schemas.openxmlformats.org/officeDocument/2006/relationships/image" Target="../media/image7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80.png"/><Relationship Id="rId4" Type="http://schemas.openxmlformats.org/officeDocument/2006/relationships/image" Target="../media/image7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80.png"/><Relationship Id="rId4" Type="http://schemas.openxmlformats.org/officeDocument/2006/relationships/image" Target="../media/image71.png"/><Relationship Id="rId5" Type="http://schemas.openxmlformats.org/officeDocument/2006/relationships/image" Target="../media/image9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80.png"/><Relationship Id="rId4" Type="http://schemas.openxmlformats.org/officeDocument/2006/relationships/image" Target="../media/image7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91.png"/><Relationship Id="rId4" Type="http://schemas.openxmlformats.org/officeDocument/2006/relationships/image" Target="../media/image87.png"/><Relationship Id="rId5" Type="http://schemas.openxmlformats.org/officeDocument/2006/relationships/image" Target="../media/image92.png"/><Relationship Id="rId6" Type="http://schemas.openxmlformats.org/officeDocument/2006/relationships/image" Target="../media/image9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96.png"/><Relationship Id="rId4" Type="http://schemas.openxmlformats.org/officeDocument/2006/relationships/image" Target="../media/image8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101.png"/><Relationship Id="rId4" Type="http://schemas.openxmlformats.org/officeDocument/2006/relationships/image" Target="../media/image85.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88.png"/><Relationship Id="rId4" Type="http://schemas.openxmlformats.org/officeDocument/2006/relationships/image" Target="../media/image5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99.png"/><Relationship Id="rId4" Type="http://schemas.openxmlformats.org/officeDocument/2006/relationships/image" Target="../media/image9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99.png"/><Relationship Id="rId4" Type="http://schemas.openxmlformats.org/officeDocument/2006/relationships/image" Target="../media/image9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93.png"/><Relationship Id="rId6" Type="http://schemas.openxmlformats.org/officeDocument/2006/relationships/image" Target="../media/image95.png"/><Relationship Id="rId7" Type="http://schemas.openxmlformats.org/officeDocument/2006/relationships/image" Target="../media/image100.png"/><Relationship Id="rId8" Type="http://schemas.openxmlformats.org/officeDocument/2006/relationships/image" Target="../media/image10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1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65.png"/><Relationship Id="rId4" Type="http://schemas.openxmlformats.org/officeDocument/2006/relationships/image" Target="../media/image59.png"/><Relationship Id="rId5" Type="http://schemas.openxmlformats.org/officeDocument/2006/relationships/image" Target="../media/image6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82.png"/><Relationship Id="rId6"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4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3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17750" y="1158125"/>
            <a:ext cx="4359900" cy="24177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17750" y="3575875"/>
            <a:ext cx="2821500" cy="50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blip>
          <a:srcRect b="45549" l="44304" r="25464" t="23436"/>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b="0" l="0" r="72071" t="87013"/>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b="0" l="73323" r="0" t="63083"/>
          <a:stretch/>
        </p:blipFill>
        <p:spPr>
          <a:xfrm flipH="1" rot="10800000">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b="36036" l="59692" r="0" t="0"/>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b="0" l="62245" r="0"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715100" y="1742725"/>
            <a:ext cx="7713600" cy="132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715100" y="3069625"/>
            <a:ext cx="7713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5" name="Google Shape;75;p11"/>
          <p:cNvPicPr preferRelativeResize="0"/>
          <p:nvPr/>
        </p:nvPicPr>
        <p:blipFill rotWithShape="1">
          <a:blip r:embed="rId2">
            <a:alphaModFix/>
          </a:blip>
          <a:srcRect b="23183" l="38118" r="8420" t="0"/>
          <a:stretch/>
        </p:blipFill>
        <p:spPr>
          <a:xfrm rot="2700000">
            <a:off x="-75299" y="-3010376"/>
            <a:ext cx="4487325" cy="3951100"/>
          </a:xfrm>
          <a:prstGeom prst="rect">
            <a:avLst/>
          </a:prstGeom>
          <a:noFill/>
          <a:ln>
            <a:noFill/>
          </a:ln>
        </p:spPr>
      </p:pic>
      <p:pic>
        <p:nvPicPr>
          <p:cNvPr id="76" name="Google Shape;76;p11"/>
          <p:cNvPicPr preferRelativeResize="0"/>
          <p:nvPr/>
        </p:nvPicPr>
        <p:blipFill rotWithShape="1">
          <a:blip r:embed="rId3">
            <a:alphaModFix/>
          </a:blip>
          <a:srcRect b="0" l="0" r="71621" t="70621"/>
          <a:stretch/>
        </p:blipFill>
        <p:spPr>
          <a:xfrm flipH="1" rot="-2909702">
            <a:off x="6110826" y="3810351"/>
            <a:ext cx="3829425" cy="2286123"/>
          </a:xfrm>
          <a:prstGeom prst="rect">
            <a:avLst/>
          </a:prstGeom>
          <a:noFill/>
          <a:ln>
            <a:noFill/>
          </a:ln>
        </p:spPr>
      </p:pic>
      <p:pic>
        <p:nvPicPr>
          <p:cNvPr id="77" name="Google Shape;77;p11"/>
          <p:cNvPicPr preferRelativeResize="0"/>
          <p:nvPr/>
        </p:nvPicPr>
        <p:blipFill rotWithShape="1">
          <a:blip r:embed="rId4">
            <a:alphaModFix/>
          </a:blip>
          <a:srcRect b="53177" l="48970" r="39918" t="22496"/>
          <a:stretch/>
        </p:blipFill>
        <p:spPr>
          <a:xfrm rot="-5400000">
            <a:off x="7146000" y="-462174"/>
            <a:ext cx="1521157" cy="1873299"/>
          </a:xfrm>
          <a:prstGeom prst="rect">
            <a:avLst/>
          </a:prstGeom>
          <a:noFill/>
          <a:ln>
            <a:noFill/>
          </a:ln>
        </p:spPr>
      </p:pic>
      <p:pic>
        <p:nvPicPr>
          <p:cNvPr id="78" name="Google Shape;78;p11"/>
          <p:cNvPicPr preferRelativeResize="0"/>
          <p:nvPr/>
        </p:nvPicPr>
        <p:blipFill rotWithShape="1">
          <a:blip r:embed="rId4">
            <a:alphaModFix/>
          </a:blip>
          <a:srcRect b="47436" l="60170" r="26327" t="28237"/>
          <a:stretch/>
        </p:blipFill>
        <p:spPr>
          <a:xfrm>
            <a:off x="267326" y="3271701"/>
            <a:ext cx="1708227" cy="17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0" name="Shape 80"/>
        <p:cNvGrpSpPr/>
        <p:nvPr/>
      </p:nvGrpSpPr>
      <p:grpSpPr>
        <a:xfrm>
          <a:off x="0" y="0"/>
          <a:ext cx="0" cy="0"/>
          <a:chOff x="0" y="0"/>
          <a:chExt cx="0" cy="0"/>
        </a:xfrm>
      </p:grpSpPr>
      <p:sp>
        <p:nvSpPr>
          <p:cNvPr id="81" name="Google Shape;81;p13"/>
          <p:cNvSpPr txBox="1"/>
          <p:nvPr>
            <p:ph type="title"/>
          </p:nvPr>
        </p:nvSpPr>
        <p:spPr>
          <a:xfrm>
            <a:off x="720000"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2" type="title"/>
          </p:nvPr>
        </p:nvSpPr>
        <p:spPr>
          <a:xfrm>
            <a:off x="720000"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 type="subTitle"/>
          </p:nvPr>
        </p:nvSpPr>
        <p:spPr>
          <a:xfrm>
            <a:off x="720000"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3" type="title"/>
          </p:nvPr>
        </p:nvSpPr>
        <p:spPr>
          <a:xfrm>
            <a:off x="3407063"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4" type="title"/>
          </p:nvPr>
        </p:nvSpPr>
        <p:spPr>
          <a:xfrm>
            <a:off x="3407063"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5" type="subTitle"/>
          </p:nvPr>
        </p:nvSpPr>
        <p:spPr>
          <a:xfrm>
            <a:off x="3407063"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6" type="title"/>
          </p:nvPr>
        </p:nvSpPr>
        <p:spPr>
          <a:xfrm>
            <a:off x="720000"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7" type="title"/>
          </p:nvPr>
        </p:nvSpPr>
        <p:spPr>
          <a:xfrm>
            <a:off x="720000"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8" type="subTitle"/>
          </p:nvPr>
        </p:nvSpPr>
        <p:spPr>
          <a:xfrm>
            <a:off x="720000"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9" type="title"/>
          </p:nvPr>
        </p:nvSpPr>
        <p:spPr>
          <a:xfrm>
            <a:off x="3407063"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13" type="title"/>
          </p:nvPr>
        </p:nvSpPr>
        <p:spPr>
          <a:xfrm>
            <a:off x="3407063"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4" type="subTitle"/>
          </p:nvPr>
        </p:nvSpPr>
        <p:spPr>
          <a:xfrm>
            <a:off x="3407063"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3"/>
          <p:cNvPicPr preferRelativeResize="0"/>
          <p:nvPr/>
        </p:nvPicPr>
        <p:blipFill rotWithShape="1">
          <a:blip r:embed="rId2">
            <a:alphaModFix/>
          </a:blip>
          <a:srcRect b="0" l="74431" r="0"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b="0" l="0" r="68254" t="84156"/>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b="46431" l="59847" r="26205" t="31887"/>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b="47028" l="0" r="6994" t="0"/>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b="21079" l="38080" r="0" t="0"/>
          <a:stretch/>
        </p:blipFill>
        <p:spPr>
          <a:xfrm rot="5984443">
            <a:off x="4321824" y="4106799"/>
            <a:ext cx="5869200" cy="4584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99" name="Shape 99"/>
        <p:cNvGrpSpPr/>
        <p:nvPr/>
      </p:nvGrpSpPr>
      <p:grpSpPr>
        <a:xfrm>
          <a:off x="0" y="0"/>
          <a:ext cx="0" cy="0"/>
          <a:chOff x="0" y="0"/>
          <a:chExt cx="0" cy="0"/>
        </a:xfrm>
      </p:grpSpPr>
      <p:sp>
        <p:nvSpPr>
          <p:cNvPr id="100" name="Google Shape;100;p14"/>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1" name="Google Shape;101;p14"/>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3" name="Google Shape;103;p14"/>
          <p:cNvPicPr preferRelativeResize="0"/>
          <p:nvPr/>
        </p:nvPicPr>
        <p:blipFill rotWithShape="1">
          <a:blip r:embed="rId2">
            <a:alphaModFix/>
          </a:blip>
          <a:srcRect b="36991" l="83147" r="0" t="37717"/>
          <a:stretch/>
        </p:blipFill>
        <p:spPr>
          <a:xfrm flipH="1" rot="-5400000">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b="49497" l="46661" r="41260" t="24119"/>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b="22148" l="37304" r="0" t="0"/>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b="0" l="0" r="71941" t="77640"/>
          <a:stretch/>
        </p:blipFill>
        <p:spPr>
          <a:xfrm flipH="1">
            <a:off x="4923324" y="2550524"/>
            <a:ext cx="4285501" cy="25929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07" name="Shape 107"/>
        <p:cNvGrpSpPr/>
        <p:nvPr/>
      </p:nvGrpSpPr>
      <p:grpSpPr>
        <a:xfrm>
          <a:off x="0" y="0"/>
          <a:ext cx="0" cy="0"/>
          <a:chOff x="0" y="0"/>
          <a:chExt cx="0" cy="0"/>
        </a:xfrm>
      </p:grpSpPr>
      <p:sp>
        <p:nvSpPr>
          <p:cNvPr id="108" name="Google Shape;108;p15"/>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9" name="Google Shape;109;p15"/>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0" name="Google Shape;110;p15"/>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36991" l="83147" r="0" t="37717"/>
          <a:stretch/>
        </p:blipFill>
        <p:spPr>
          <a:xfrm flipH="1">
            <a:off x="-75985" y="2740073"/>
            <a:ext cx="1356998" cy="2131077"/>
          </a:xfrm>
          <a:prstGeom prst="rect">
            <a:avLst/>
          </a:prstGeom>
          <a:noFill/>
          <a:ln>
            <a:noFill/>
          </a:ln>
        </p:spPr>
      </p:pic>
      <p:pic>
        <p:nvPicPr>
          <p:cNvPr id="112" name="Google Shape;112;p15"/>
          <p:cNvPicPr preferRelativeResize="0"/>
          <p:nvPr/>
        </p:nvPicPr>
        <p:blipFill rotWithShape="1">
          <a:blip r:embed="rId3">
            <a:alphaModFix/>
          </a:blip>
          <a:srcRect b="45864" l="60798" r="27123" t="27752"/>
          <a:stretch/>
        </p:blipFill>
        <p:spPr>
          <a:xfrm flipH="1" rot="-5400000">
            <a:off x="1362827" y="-38963"/>
            <a:ext cx="1077448" cy="1323901"/>
          </a:xfrm>
          <a:prstGeom prst="rect">
            <a:avLst/>
          </a:prstGeom>
          <a:noFill/>
          <a:ln>
            <a:noFill/>
          </a:ln>
        </p:spPr>
      </p:pic>
      <p:pic>
        <p:nvPicPr>
          <p:cNvPr id="113" name="Google Shape;113;p15"/>
          <p:cNvPicPr preferRelativeResize="0"/>
          <p:nvPr/>
        </p:nvPicPr>
        <p:blipFill rotWithShape="1">
          <a:blip r:embed="rId4">
            <a:alphaModFix/>
          </a:blip>
          <a:srcRect b="22148" l="37304" r="0" t="0"/>
          <a:stretch/>
        </p:blipFill>
        <p:spPr>
          <a:xfrm flipH="1" rot="703461">
            <a:off x="5077948" y="3415275"/>
            <a:ext cx="5262302" cy="4004350"/>
          </a:xfrm>
          <a:prstGeom prst="rect">
            <a:avLst/>
          </a:prstGeom>
          <a:noFill/>
          <a:ln>
            <a:noFill/>
          </a:ln>
        </p:spPr>
      </p:pic>
      <p:pic>
        <p:nvPicPr>
          <p:cNvPr id="114" name="Google Shape;114;p15"/>
          <p:cNvPicPr preferRelativeResize="0"/>
          <p:nvPr/>
        </p:nvPicPr>
        <p:blipFill rotWithShape="1">
          <a:blip r:embed="rId5">
            <a:alphaModFix/>
          </a:blip>
          <a:srcRect b="0" l="73500" r="0" t="66322"/>
          <a:stretch/>
        </p:blipFill>
        <p:spPr>
          <a:xfrm flipH="1" rot="10800000">
            <a:off x="6108375" y="-75976"/>
            <a:ext cx="3126799" cy="24176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15" name="Shape 115"/>
        <p:cNvGrpSpPr/>
        <p:nvPr/>
      </p:nvGrpSpPr>
      <p:grpSpPr>
        <a:xfrm>
          <a:off x="0" y="0"/>
          <a:ext cx="0" cy="0"/>
          <a:chOff x="0" y="0"/>
          <a:chExt cx="0" cy="0"/>
        </a:xfrm>
      </p:grpSpPr>
      <p:sp>
        <p:nvSpPr>
          <p:cNvPr id="116" name="Google Shape;116;p16"/>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17" name="Google Shape;117;p16"/>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16"/>
          <p:cNvPicPr preferRelativeResize="0"/>
          <p:nvPr/>
        </p:nvPicPr>
        <p:blipFill rotWithShape="1">
          <a:blip r:embed="rId2">
            <a:alphaModFix/>
          </a:blip>
          <a:srcRect b="36991" l="83147" r="0" t="37717"/>
          <a:stretch/>
        </p:blipFill>
        <p:spPr>
          <a:xfrm flipH="1" rot="5400000">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b="49497" l="46661" r="41260" t="24119"/>
          <a:stretch/>
        </p:blipFill>
        <p:spPr>
          <a:xfrm flipH="1" rot="10800000">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b="22148" l="37304" r="0" t="0"/>
          <a:stretch/>
        </p:blipFill>
        <p:spPr>
          <a:xfrm flipH="1" rot="5800099">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b="0" l="74792" r="0" t="69423"/>
          <a:stretch/>
        </p:blipFill>
        <p:spPr>
          <a:xfrm flipH="1">
            <a:off x="2" y="3007776"/>
            <a:ext cx="2997924" cy="22123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23" name="Shape 123"/>
        <p:cNvGrpSpPr/>
        <p:nvPr/>
      </p:nvGrpSpPr>
      <p:grpSpPr>
        <a:xfrm>
          <a:off x="0" y="0"/>
          <a:ext cx="0" cy="0"/>
          <a:chOff x="0" y="0"/>
          <a:chExt cx="0" cy="0"/>
        </a:xfrm>
      </p:grpSpPr>
      <p:sp>
        <p:nvSpPr>
          <p:cNvPr id="124" name="Google Shape;12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5" name="Google Shape;125;p17"/>
          <p:cNvPicPr preferRelativeResize="0"/>
          <p:nvPr/>
        </p:nvPicPr>
        <p:blipFill rotWithShape="1">
          <a:blip r:embed="rId2">
            <a:alphaModFix/>
          </a:blip>
          <a:srcRect b="22732" l="39265" r="9360" t="0"/>
          <a:stretch/>
        </p:blipFill>
        <p:spPr>
          <a:xfrm rot="7">
            <a:off x="-1951093" y="2844187"/>
            <a:ext cx="2447012" cy="2255354"/>
          </a:xfrm>
          <a:prstGeom prst="rect">
            <a:avLst/>
          </a:prstGeom>
          <a:noFill/>
          <a:ln>
            <a:noFill/>
          </a:ln>
        </p:spPr>
      </p:pic>
      <p:pic>
        <p:nvPicPr>
          <p:cNvPr id="126" name="Google Shape;126;p17"/>
          <p:cNvPicPr preferRelativeResize="0"/>
          <p:nvPr/>
        </p:nvPicPr>
        <p:blipFill rotWithShape="1">
          <a:blip r:embed="rId3">
            <a:alphaModFix/>
          </a:blip>
          <a:srcRect b="45376" l="60643" r="27252" t="27088"/>
          <a:stretch/>
        </p:blipFill>
        <p:spPr>
          <a:xfrm flipH="1" rot="-10265224">
            <a:off x="6903905" y="4374163"/>
            <a:ext cx="1106792" cy="1416225"/>
          </a:xfrm>
          <a:prstGeom prst="rect">
            <a:avLst/>
          </a:prstGeom>
          <a:noFill/>
          <a:ln>
            <a:noFill/>
          </a:ln>
        </p:spPr>
      </p:pic>
      <p:pic>
        <p:nvPicPr>
          <p:cNvPr id="127" name="Google Shape;127;p17"/>
          <p:cNvPicPr preferRelativeResize="0"/>
          <p:nvPr/>
        </p:nvPicPr>
        <p:blipFill rotWithShape="1">
          <a:blip r:embed="rId4">
            <a:alphaModFix/>
          </a:blip>
          <a:srcRect b="0" l="0" r="70059" t="85488"/>
          <a:stretch/>
        </p:blipFill>
        <p:spPr>
          <a:xfrm rot="10799991">
            <a:off x="5369197" y="-39740"/>
            <a:ext cx="3810028" cy="14021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28" name="Shape 128"/>
        <p:cNvGrpSpPr/>
        <p:nvPr/>
      </p:nvGrpSpPr>
      <p:grpSpPr>
        <a:xfrm>
          <a:off x="0" y="0"/>
          <a:ext cx="0" cy="0"/>
          <a:chOff x="0" y="0"/>
          <a:chExt cx="0" cy="0"/>
        </a:xfrm>
      </p:grpSpPr>
      <p:sp>
        <p:nvSpPr>
          <p:cNvPr id="129" name="Google Shape;129;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0" name="Google Shape;130;p18"/>
          <p:cNvPicPr preferRelativeResize="0"/>
          <p:nvPr/>
        </p:nvPicPr>
        <p:blipFill rotWithShape="1">
          <a:blip r:embed="rId2">
            <a:alphaModFix/>
          </a:blip>
          <a:srcRect b="0" l="75408" r="0" t="67387"/>
          <a:stretch/>
        </p:blipFill>
        <p:spPr>
          <a:xfrm flipH="1">
            <a:off x="-63727" y="3564725"/>
            <a:ext cx="2079027" cy="1677424"/>
          </a:xfrm>
          <a:prstGeom prst="rect">
            <a:avLst/>
          </a:prstGeom>
          <a:noFill/>
          <a:ln>
            <a:noFill/>
          </a:ln>
        </p:spPr>
      </p:pic>
      <p:pic>
        <p:nvPicPr>
          <p:cNvPr id="131" name="Google Shape;131;p18"/>
          <p:cNvPicPr preferRelativeResize="0"/>
          <p:nvPr/>
        </p:nvPicPr>
        <p:blipFill rotWithShape="1">
          <a:blip r:embed="rId3">
            <a:alphaModFix/>
          </a:blip>
          <a:srcRect b="0" l="0" r="76691" t="69871"/>
          <a:stretch/>
        </p:blipFill>
        <p:spPr>
          <a:xfrm flipH="1" rot="-2915821">
            <a:off x="8304801" y="597838"/>
            <a:ext cx="2079026" cy="1549666"/>
          </a:xfrm>
          <a:prstGeom prst="rect">
            <a:avLst/>
          </a:prstGeom>
          <a:noFill/>
          <a:ln>
            <a:noFill/>
          </a:ln>
        </p:spPr>
      </p:pic>
      <p:pic>
        <p:nvPicPr>
          <p:cNvPr id="132" name="Google Shape;132;p18"/>
          <p:cNvPicPr preferRelativeResize="0"/>
          <p:nvPr/>
        </p:nvPicPr>
        <p:blipFill rotWithShape="1">
          <a:blip r:embed="rId4">
            <a:alphaModFix/>
          </a:blip>
          <a:srcRect b="48763" l="47994" r="39900" t="23701"/>
          <a:stretch/>
        </p:blipFill>
        <p:spPr>
          <a:xfrm flipH="1" rot="5400000">
            <a:off x="6214943" y="-685763"/>
            <a:ext cx="1106790" cy="14162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35" name="Shape 135"/>
        <p:cNvGrpSpPr/>
        <p:nvPr/>
      </p:nvGrpSpPr>
      <p:grpSpPr>
        <a:xfrm>
          <a:off x="0" y="0"/>
          <a:ext cx="0" cy="0"/>
          <a:chOff x="0" y="0"/>
          <a:chExt cx="0" cy="0"/>
        </a:xfrm>
      </p:grpSpPr>
      <p:sp>
        <p:nvSpPr>
          <p:cNvPr id="136" name="Google Shape;13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7" name="Google Shape;137;p20"/>
          <p:cNvPicPr preferRelativeResize="0"/>
          <p:nvPr/>
        </p:nvPicPr>
        <p:blipFill rotWithShape="1">
          <a:blip r:embed="rId2">
            <a:alphaModFix/>
          </a:blip>
          <a:srcRect b="24783" l="37502" r="7346" t="0"/>
          <a:stretch/>
        </p:blipFill>
        <p:spPr>
          <a:xfrm rot="10800000">
            <a:off x="7494775" y="3037250"/>
            <a:ext cx="3052001" cy="2550599"/>
          </a:xfrm>
          <a:prstGeom prst="rect">
            <a:avLst/>
          </a:prstGeom>
          <a:noFill/>
          <a:ln>
            <a:noFill/>
          </a:ln>
        </p:spPr>
      </p:pic>
      <p:pic>
        <p:nvPicPr>
          <p:cNvPr id="138" name="Google Shape;138;p20"/>
          <p:cNvPicPr preferRelativeResize="0"/>
          <p:nvPr/>
        </p:nvPicPr>
        <p:blipFill rotWithShape="1">
          <a:blip r:embed="rId3">
            <a:alphaModFix/>
          </a:blip>
          <a:srcRect b="45376" l="60643" r="27252" t="27088"/>
          <a:stretch/>
        </p:blipFill>
        <p:spPr>
          <a:xfrm flipH="1" rot="10800000">
            <a:off x="2833286" y="4340051"/>
            <a:ext cx="1437676" cy="1839551"/>
          </a:xfrm>
          <a:prstGeom prst="rect">
            <a:avLst/>
          </a:prstGeom>
          <a:noFill/>
          <a:ln>
            <a:noFill/>
          </a:ln>
        </p:spPr>
      </p:pic>
      <p:pic>
        <p:nvPicPr>
          <p:cNvPr id="139" name="Google Shape;139;p20"/>
          <p:cNvPicPr preferRelativeResize="0"/>
          <p:nvPr/>
        </p:nvPicPr>
        <p:blipFill rotWithShape="1">
          <a:blip r:embed="rId4">
            <a:alphaModFix/>
          </a:blip>
          <a:srcRect b="0" l="0" r="70059" t="85488"/>
          <a:stretch/>
        </p:blipFill>
        <p:spPr>
          <a:xfrm rot="5399989">
            <a:off x="-1059584" y="811855"/>
            <a:ext cx="3253473" cy="1197315"/>
          </a:xfrm>
          <a:prstGeom prst="rect">
            <a:avLst/>
          </a:prstGeom>
          <a:noFill/>
          <a:ln>
            <a:noFill/>
          </a:ln>
        </p:spPr>
      </p:pic>
      <p:pic>
        <p:nvPicPr>
          <p:cNvPr id="140" name="Google Shape;140;p20"/>
          <p:cNvPicPr preferRelativeResize="0"/>
          <p:nvPr/>
        </p:nvPicPr>
        <p:blipFill rotWithShape="1">
          <a:blip r:embed="rId2">
            <a:alphaModFix/>
          </a:blip>
          <a:srcRect b="24783" l="37502" r="7346" t="0"/>
          <a:stretch/>
        </p:blipFill>
        <p:spPr>
          <a:xfrm rot="5400000">
            <a:off x="3130525" y="-2299925"/>
            <a:ext cx="3052001" cy="25505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8" name="Google Shape;18;p3"/>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36991" l="83147" r="0" t="37717"/>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b="49497" l="46661" r="41260" t="24119"/>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b="22148" l="37304" r="0" t="0"/>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b="0" l="0" r="71941" t="77640"/>
          <a:stretch/>
        </p:blipFill>
        <p:spPr>
          <a:xfrm>
            <a:off x="0" y="2550524"/>
            <a:ext cx="4285501" cy="25929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41" name="Shape 141"/>
        <p:cNvGrpSpPr/>
        <p:nvPr/>
      </p:nvGrpSpPr>
      <p:grpSpPr>
        <a:xfrm>
          <a:off x="0" y="0"/>
          <a:ext cx="0" cy="0"/>
          <a:chOff x="0" y="0"/>
          <a:chExt cx="0" cy="0"/>
        </a:xfrm>
      </p:grpSpPr>
      <p:sp>
        <p:nvSpPr>
          <p:cNvPr id="142" name="Google Shape;14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3" name="Google Shape;143;p21"/>
          <p:cNvPicPr preferRelativeResize="0"/>
          <p:nvPr/>
        </p:nvPicPr>
        <p:blipFill rotWithShape="1">
          <a:blip r:embed="rId2">
            <a:alphaModFix/>
          </a:blip>
          <a:srcRect b="35745" l="86001" r="0" t="35634"/>
          <a:stretch/>
        </p:blipFill>
        <p:spPr>
          <a:xfrm rot="-5400000">
            <a:off x="7299725" y="-747025"/>
            <a:ext cx="816676" cy="1747400"/>
          </a:xfrm>
          <a:prstGeom prst="rect">
            <a:avLst/>
          </a:prstGeom>
          <a:noFill/>
          <a:ln>
            <a:noFill/>
          </a:ln>
        </p:spPr>
      </p:pic>
      <p:pic>
        <p:nvPicPr>
          <p:cNvPr id="144" name="Google Shape;144;p21"/>
          <p:cNvPicPr preferRelativeResize="0"/>
          <p:nvPr/>
        </p:nvPicPr>
        <p:blipFill rotWithShape="1">
          <a:blip r:embed="rId3">
            <a:alphaModFix/>
          </a:blip>
          <a:srcRect b="51540" l="49163" r="41512" t="21050"/>
          <a:stretch/>
        </p:blipFill>
        <p:spPr>
          <a:xfrm rot="-5400000">
            <a:off x="-183025" y="4118450"/>
            <a:ext cx="852577" cy="14097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145" name="Shape 145"/>
        <p:cNvGrpSpPr/>
        <p:nvPr/>
      </p:nvGrpSpPr>
      <p:grpSpPr>
        <a:xfrm>
          <a:off x="0" y="0"/>
          <a:ext cx="0" cy="0"/>
          <a:chOff x="0" y="0"/>
          <a:chExt cx="0" cy="0"/>
        </a:xfrm>
      </p:grpSpPr>
      <p:sp>
        <p:nvSpPr>
          <p:cNvPr id="146" name="Google Shape;14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7" name="Google Shape;147;p22"/>
          <p:cNvPicPr preferRelativeResize="0"/>
          <p:nvPr/>
        </p:nvPicPr>
        <p:blipFill rotWithShape="1">
          <a:blip r:embed="rId2">
            <a:alphaModFix/>
          </a:blip>
          <a:srcRect b="0" l="0" r="73292" t="69248"/>
          <a:stretch/>
        </p:blipFill>
        <p:spPr>
          <a:xfrm rot="-8234952">
            <a:off x="7559803" y="-495700"/>
            <a:ext cx="2382149" cy="1581699"/>
          </a:xfrm>
          <a:prstGeom prst="rect">
            <a:avLst/>
          </a:prstGeom>
          <a:noFill/>
          <a:ln>
            <a:noFill/>
          </a:ln>
        </p:spPr>
      </p:pic>
      <p:pic>
        <p:nvPicPr>
          <p:cNvPr id="148" name="Google Shape;148;p22"/>
          <p:cNvPicPr preferRelativeResize="0"/>
          <p:nvPr/>
        </p:nvPicPr>
        <p:blipFill rotWithShape="1">
          <a:blip r:embed="rId3">
            <a:alphaModFix/>
          </a:blip>
          <a:srcRect b="0" l="74680" r="0" t="66447"/>
          <a:stretch/>
        </p:blipFill>
        <p:spPr>
          <a:xfrm>
            <a:off x="7116525" y="3474100"/>
            <a:ext cx="2140524" cy="1725775"/>
          </a:xfrm>
          <a:prstGeom prst="rect">
            <a:avLst/>
          </a:prstGeom>
          <a:noFill/>
          <a:ln>
            <a:noFill/>
          </a:ln>
        </p:spPr>
      </p:pic>
      <p:pic>
        <p:nvPicPr>
          <p:cNvPr id="149" name="Google Shape;149;p22"/>
          <p:cNvPicPr preferRelativeResize="0"/>
          <p:nvPr/>
        </p:nvPicPr>
        <p:blipFill rotWithShape="1">
          <a:blip r:embed="rId4">
            <a:alphaModFix/>
          </a:blip>
          <a:srcRect b="45982" l="58562" r="25487" t="30418"/>
          <a:stretch/>
        </p:blipFill>
        <p:spPr>
          <a:xfrm flipH="1" rot="6357655">
            <a:off x="-697350" y="2971626"/>
            <a:ext cx="1458497" cy="1213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150" name="Shape 150"/>
        <p:cNvGrpSpPr/>
        <p:nvPr/>
      </p:nvGrpSpPr>
      <p:grpSpPr>
        <a:xfrm>
          <a:off x="0" y="0"/>
          <a:ext cx="0" cy="0"/>
          <a:chOff x="0" y="0"/>
          <a:chExt cx="0" cy="0"/>
        </a:xfrm>
      </p:grpSpPr>
      <p:sp>
        <p:nvSpPr>
          <p:cNvPr id="151" name="Google Shape;15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2" name="Google Shape;152;p23"/>
          <p:cNvPicPr preferRelativeResize="0"/>
          <p:nvPr/>
        </p:nvPicPr>
        <p:blipFill rotWithShape="1">
          <a:blip r:embed="rId2">
            <a:alphaModFix/>
          </a:blip>
          <a:srcRect b="0" l="0" r="75031" t="70477"/>
          <a:stretch/>
        </p:blipFill>
        <p:spPr>
          <a:xfrm flipH="1" rot="5400000">
            <a:off x="7947447" y="4261738"/>
            <a:ext cx="1858877" cy="1267375"/>
          </a:xfrm>
          <a:prstGeom prst="rect">
            <a:avLst/>
          </a:prstGeom>
          <a:noFill/>
          <a:ln>
            <a:noFill/>
          </a:ln>
        </p:spPr>
      </p:pic>
      <p:pic>
        <p:nvPicPr>
          <p:cNvPr id="153" name="Google Shape;153;p23"/>
          <p:cNvPicPr preferRelativeResize="0"/>
          <p:nvPr/>
        </p:nvPicPr>
        <p:blipFill rotWithShape="1">
          <a:blip r:embed="rId3">
            <a:alphaModFix/>
          </a:blip>
          <a:srcRect b="39169" l="86638" r="0" t="38364"/>
          <a:stretch/>
        </p:blipFill>
        <p:spPr>
          <a:xfrm rot="10800000">
            <a:off x="-130575" y="806614"/>
            <a:ext cx="656701" cy="1155523"/>
          </a:xfrm>
          <a:prstGeom prst="rect">
            <a:avLst/>
          </a:prstGeom>
          <a:noFill/>
          <a:ln>
            <a:noFill/>
          </a:ln>
        </p:spPr>
      </p:pic>
      <p:pic>
        <p:nvPicPr>
          <p:cNvPr id="154" name="Google Shape;154;p23"/>
          <p:cNvPicPr preferRelativeResize="0"/>
          <p:nvPr/>
        </p:nvPicPr>
        <p:blipFill rotWithShape="1">
          <a:blip r:embed="rId4">
            <a:alphaModFix/>
          </a:blip>
          <a:srcRect b="46292" l="58487" r="25639" t="31242"/>
          <a:stretch/>
        </p:blipFill>
        <p:spPr>
          <a:xfrm rot="-5400000">
            <a:off x="6565675" y="-609575"/>
            <a:ext cx="1451448" cy="1155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155" name="Shape 155"/>
        <p:cNvGrpSpPr/>
        <p:nvPr/>
      </p:nvGrpSpPr>
      <p:grpSpPr>
        <a:xfrm>
          <a:off x="0" y="0"/>
          <a:ext cx="0" cy="0"/>
          <a:chOff x="0" y="0"/>
          <a:chExt cx="0" cy="0"/>
        </a:xfrm>
      </p:grpSpPr>
      <p:sp>
        <p:nvSpPr>
          <p:cNvPr id="156" name="Google Shape;15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7" name="Google Shape;157;p24"/>
          <p:cNvPicPr preferRelativeResize="0"/>
          <p:nvPr/>
        </p:nvPicPr>
        <p:blipFill rotWithShape="1">
          <a:blip r:embed="rId2">
            <a:alphaModFix/>
          </a:blip>
          <a:srcRect b="0" l="73847" r="0" t="65488"/>
          <a:stretch/>
        </p:blipFill>
        <p:spPr>
          <a:xfrm flipH="1">
            <a:off x="-197100" y="3445950"/>
            <a:ext cx="2210975" cy="1775077"/>
          </a:xfrm>
          <a:prstGeom prst="rect">
            <a:avLst/>
          </a:prstGeom>
          <a:noFill/>
          <a:ln>
            <a:noFill/>
          </a:ln>
        </p:spPr>
      </p:pic>
      <p:pic>
        <p:nvPicPr>
          <p:cNvPr id="158" name="Google Shape;158;p24"/>
          <p:cNvPicPr preferRelativeResize="0"/>
          <p:nvPr/>
        </p:nvPicPr>
        <p:blipFill rotWithShape="1">
          <a:blip r:embed="rId3">
            <a:alphaModFix/>
          </a:blip>
          <a:srcRect b="24374" l="39602" r="8603" t="0"/>
          <a:stretch/>
        </p:blipFill>
        <p:spPr>
          <a:xfrm rot="10165352">
            <a:off x="6873402" y="-1899751"/>
            <a:ext cx="3110998" cy="2783601"/>
          </a:xfrm>
          <a:prstGeom prst="rect">
            <a:avLst/>
          </a:prstGeom>
          <a:noFill/>
          <a:ln>
            <a:noFill/>
          </a:ln>
        </p:spPr>
      </p:pic>
      <p:pic>
        <p:nvPicPr>
          <p:cNvPr id="159" name="Google Shape;159;p24"/>
          <p:cNvPicPr preferRelativeResize="0"/>
          <p:nvPr/>
        </p:nvPicPr>
        <p:blipFill rotWithShape="1">
          <a:blip r:embed="rId4">
            <a:alphaModFix/>
          </a:blip>
          <a:srcRect b="52730" l="49317" r="40664" t="21790"/>
          <a:stretch/>
        </p:blipFill>
        <p:spPr>
          <a:xfrm rot="5400000">
            <a:off x="8434125" y="4199824"/>
            <a:ext cx="915948" cy="1310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160" name="Shape 160"/>
        <p:cNvGrpSpPr/>
        <p:nvPr/>
      </p:nvGrpSpPr>
      <p:grpSpPr>
        <a:xfrm>
          <a:off x="0" y="0"/>
          <a:ext cx="0" cy="0"/>
          <a:chOff x="0" y="0"/>
          <a:chExt cx="0" cy="0"/>
        </a:xfrm>
      </p:grpSpPr>
      <p:sp>
        <p:nvSpPr>
          <p:cNvPr id="161" name="Google Shape;161;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2" name="Google Shape;162;p25"/>
          <p:cNvPicPr preferRelativeResize="0"/>
          <p:nvPr/>
        </p:nvPicPr>
        <p:blipFill rotWithShape="1">
          <a:blip r:embed="rId2">
            <a:alphaModFix/>
          </a:blip>
          <a:srcRect b="38348" l="84712" r="0" t="37542"/>
          <a:stretch/>
        </p:blipFill>
        <p:spPr>
          <a:xfrm rot="-5400000">
            <a:off x="6855850" y="-432526"/>
            <a:ext cx="751400" cy="1240074"/>
          </a:xfrm>
          <a:prstGeom prst="rect">
            <a:avLst/>
          </a:prstGeom>
          <a:noFill/>
          <a:ln>
            <a:noFill/>
          </a:ln>
        </p:spPr>
      </p:pic>
      <p:pic>
        <p:nvPicPr>
          <p:cNvPr id="163" name="Google Shape;163;p25"/>
          <p:cNvPicPr preferRelativeResize="0"/>
          <p:nvPr/>
        </p:nvPicPr>
        <p:blipFill rotWithShape="1">
          <a:blip r:embed="rId3">
            <a:alphaModFix/>
          </a:blip>
          <a:srcRect b="0" l="0" r="71203" t="87098"/>
          <a:stretch/>
        </p:blipFill>
        <p:spPr>
          <a:xfrm flipH="1">
            <a:off x="6349074" y="4237325"/>
            <a:ext cx="2794926" cy="950750"/>
          </a:xfrm>
          <a:prstGeom prst="rect">
            <a:avLst/>
          </a:prstGeom>
          <a:noFill/>
          <a:ln>
            <a:noFill/>
          </a:ln>
        </p:spPr>
      </p:pic>
      <p:pic>
        <p:nvPicPr>
          <p:cNvPr id="164" name="Google Shape;164;p25"/>
          <p:cNvPicPr preferRelativeResize="0"/>
          <p:nvPr/>
        </p:nvPicPr>
        <p:blipFill rotWithShape="1">
          <a:blip r:embed="rId4">
            <a:alphaModFix/>
          </a:blip>
          <a:srcRect b="49052" l="59698" r="26851" t="32622"/>
          <a:stretch/>
        </p:blipFill>
        <p:spPr>
          <a:xfrm rot="10800000">
            <a:off x="1466300" y="4570526"/>
            <a:ext cx="1516800" cy="1162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165" name="Shape 165"/>
        <p:cNvGrpSpPr/>
        <p:nvPr/>
      </p:nvGrpSpPr>
      <p:grpSpPr>
        <a:xfrm>
          <a:off x="0" y="0"/>
          <a:ext cx="0" cy="0"/>
          <a:chOff x="0" y="0"/>
          <a:chExt cx="0" cy="0"/>
        </a:xfrm>
      </p:grpSpPr>
      <p:sp>
        <p:nvSpPr>
          <p:cNvPr id="166" name="Google Shape;166;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7" name="Google Shape;167;p26"/>
          <p:cNvPicPr preferRelativeResize="0"/>
          <p:nvPr/>
        </p:nvPicPr>
        <p:blipFill rotWithShape="1">
          <a:blip r:embed="rId2">
            <a:alphaModFix/>
          </a:blip>
          <a:srcRect b="0" l="0" r="75182" t="67858"/>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b="48208" l="59914" r="25851" t="31597"/>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b="0" l="71661" r="0" t="62125"/>
          <a:stretch/>
        </p:blipFill>
        <p:spPr>
          <a:xfrm rot="10800000">
            <a:off x="-70452" y="-42276"/>
            <a:ext cx="1707827" cy="13887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1" name="Shape 171"/>
        <p:cNvGrpSpPr/>
        <p:nvPr/>
      </p:nvGrpSpPr>
      <p:grpSpPr>
        <a:xfrm>
          <a:off x="0" y="0"/>
          <a:ext cx="0" cy="0"/>
          <a:chOff x="0" y="0"/>
          <a:chExt cx="0" cy="0"/>
        </a:xfrm>
      </p:grpSpPr>
      <p:sp>
        <p:nvSpPr>
          <p:cNvPr id="172" name="Google Shape;172;p27"/>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3" name="Google Shape;173;p27"/>
          <p:cNvSpPr txBox="1"/>
          <p:nvPr>
            <p:ph idx="1" type="subTitle"/>
          </p:nvPr>
        </p:nvSpPr>
        <p:spPr>
          <a:xfrm>
            <a:off x="2018625" y="1537750"/>
            <a:ext cx="6410400" cy="153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7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74" name="Google Shape;174;p27"/>
          <p:cNvPicPr preferRelativeResize="0"/>
          <p:nvPr/>
        </p:nvPicPr>
        <p:blipFill rotWithShape="1">
          <a:blip r:embed="rId2">
            <a:alphaModFix/>
          </a:blip>
          <a:srcRect b="25283" l="38735" r="8418" t="0"/>
          <a:stretch/>
        </p:blipFill>
        <p:spPr>
          <a:xfrm rot="10800000">
            <a:off x="-343400" y="3433675"/>
            <a:ext cx="4435599" cy="3842926"/>
          </a:xfrm>
          <a:prstGeom prst="rect">
            <a:avLst/>
          </a:prstGeom>
          <a:noFill/>
          <a:ln>
            <a:noFill/>
          </a:ln>
        </p:spPr>
      </p:pic>
      <p:pic>
        <p:nvPicPr>
          <p:cNvPr id="175" name="Google Shape;175;p27"/>
          <p:cNvPicPr preferRelativeResize="0"/>
          <p:nvPr/>
        </p:nvPicPr>
        <p:blipFill rotWithShape="1">
          <a:blip r:embed="rId3">
            <a:alphaModFix/>
          </a:blip>
          <a:srcRect b="47720" l="59208" r="25977" t="29897"/>
          <a:stretch/>
        </p:blipFill>
        <p:spPr>
          <a:xfrm rot="657192">
            <a:off x="6839376" y="4057078"/>
            <a:ext cx="1584876" cy="1346845"/>
          </a:xfrm>
          <a:prstGeom prst="rect">
            <a:avLst/>
          </a:prstGeom>
          <a:noFill/>
          <a:ln>
            <a:noFill/>
          </a:ln>
        </p:spPr>
      </p:pic>
      <p:pic>
        <p:nvPicPr>
          <p:cNvPr id="176" name="Google Shape;176;p27"/>
          <p:cNvPicPr preferRelativeResize="0"/>
          <p:nvPr/>
        </p:nvPicPr>
        <p:blipFill rotWithShape="1">
          <a:blip r:embed="rId4">
            <a:alphaModFix/>
          </a:blip>
          <a:srcRect b="38730" l="84740" r="0" t="37401"/>
          <a:stretch/>
        </p:blipFill>
        <p:spPr>
          <a:xfrm rot="-5400000">
            <a:off x="5144774" y="-398725"/>
            <a:ext cx="953426" cy="1560525"/>
          </a:xfrm>
          <a:prstGeom prst="rect">
            <a:avLst/>
          </a:prstGeom>
          <a:noFill/>
          <a:ln>
            <a:noFill/>
          </a:ln>
        </p:spPr>
      </p:pic>
      <p:pic>
        <p:nvPicPr>
          <p:cNvPr id="177" name="Google Shape;177;p27"/>
          <p:cNvPicPr preferRelativeResize="0"/>
          <p:nvPr/>
        </p:nvPicPr>
        <p:blipFill rotWithShape="1">
          <a:blip r:embed="rId5">
            <a:alphaModFix/>
          </a:blip>
          <a:srcRect b="0" l="0" r="70414" t="87032"/>
          <a:stretch/>
        </p:blipFill>
        <p:spPr>
          <a:xfrm flipH="1" rot="10800000">
            <a:off x="0" y="-2"/>
            <a:ext cx="2883374" cy="95955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8" name="Shape 178"/>
        <p:cNvGrpSpPr/>
        <p:nvPr/>
      </p:nvGrpSpPr>
      <p:grpSpPr>
        <a:xfrm>
          <a:off x="0" y="0"/>
          <a:ext cx="0" cy="0"/>
          <a:chOff x="0" y="0"/>
          <a:chExt cx="0" cy="0"/>
        </a:xfrm>
      </p:grpSpPr>
      <p:sp>
        <p:nvSpPr>
          <p:cNvPr id="179" name="Google Shape;179;p2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8"/>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10000">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1" name="Google Shape;181;p28"/>
          <p:cNvPicPr preferRelativeResize="0"/>
          <p:nvPr/>
        </p:nvPicPr>
        <p:blipFill rotWithShape="1">
          <a:blip r:embed="rId2">
            <a:alphaModFix/>
          </a:blip>
          <a:srcRect b="38179" l="85450" r="0" t="37677"/>
          <a:stretch/>
        </p:blipFill>
        <p:spPr>
          <a:xfrm>
            <a:off x="8161725" y="2959800"/>
            <a:ext cx="1038702" cy="1803725"/>
          </a:xfrm>
          <a:prstGeom prst="rect">
            <a:avLst/>
          </a:prstGeom>
          <a:noFill/>
          <a:ln>
            <a:noFill/>
          </a:ln>
        </p:spPr>
      </p:pic>
      <p:pic>
        <p:nvPicPr>
          <p:cNvPr id="182" name="Google Shape;182;p28"/>
          <p:cNvPicPr preferRelativeResize="0"/>
          <p:nvPr/>
        </p:nvPicPr>
        <p:blipFill rotWithShape="1">
          <a:blip r:embed="rId3">
            <a:alphaModFix/>
          </a:blip>
          <a:srcRect b="0" l="0" r="70194" t="84158"/>
          <a:stretch/>
        </p:blipFill>
        <p:spPr>
          <a:xfrm>
            <a:off x="-119775" y="3763000"/>
            <a:ext cx="3595300" cy="1450951"/>
          </a:xfrm>
          <a:prstGeom prst="rect">
            <a:avLst/>
          </a:prstGeom>
          <a:noFill/>
          <a:ln>
            <a:noFill/>
          </a:ln>
        </p:spPr>
      </p:pic>
      <p:pic>
        <p:nvPicPr>
          <p:cNvPr id="183" name="Google Shape;183;p28"/>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184" name="Google Shape;184;p28"/>
          <p:cNvPicPr preferRelativeResize="0"/>
          <p:nvPr/>
        </p:nvPicPr>
        <p:blipFill rotWithShape="1">
          <a:blip r:embed="rId5">
            <a:alphaModFix/>
          </a:blip>
          <a:srcRect b="22420" l="39119" r="7203" t="0"/>
          <a:stretch/>
        </p:blipFill>
        <p:spPr>
          <a:xfrm rot="1955675">
            <a:off x="1038049" y="-1962800"/>
            <a:ext cx="3179699" cy="2816127"/>
          </a:xfrm>
          <a:prstGeom prst="rect">
            <a:avLst/>
          </a:prstGeom>
          <a:noFill/>
          <a:ln>
            <a:noFill/>
          </a:ln>
        </p:spPr>
      </p:pic>
      <p:pic>
        <p:nvPicPr>
          <p:cNvPr id="185" name="Google Shape;185;p28"/>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715100" y="1318725"/>
            <a:ext cx="3762300" cy="328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8" name="Google Shape;188;p29"/>
          <p:cNvSpPr txBox="1"/>
          <p:nvPr>
            <p:ph idx="2" type="subTitle"/>
          </p:nvPr>
        </p:nvSpPr>
        <p:spPr>
          <a:xfrm>
            <a:off x="4661700" y="1826409"/>
            <a:ext cx="3762300" cy="9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9" name="Google Shape;189;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29"/>
          <p:cNvPicPr preferRelativeResize="0"/>
          <p:nvPr/>
        </p:nvPicPr>
        <p:blipFill rotWithShape="1">
          <a:blip r:embed="rId2">
            <a:alphaModFix/>
          </a:blip>
          <a:srcRect b="0" l="0" r="75287" t="67391"/>
          <a:stretch/>
        </p:blipFill>
        <p:spPr>
          <a:xfrm flipH="1">
            <a:off x="7497224" y="3897525"/>
            <a:ext cx="1824676" cy="1388449"/>
          </a:xfrm>
          <a:prstGeom prst="rect">
            <a:avLst/>
          </a:prstGeom>
          <a:noFill/>
          <a:ln>
            <a:noFill/>
          </a:ln>
        </p:spPr>
      </p:pic>
      <p:pic>
        <p:nvPicPr>
          <p:cNvPr id="191" name="Google Shape;191;p29"/>
          <p:cNvPicPr preferRelativeResize="0"/>
          <p:nvPr/>
        </p:nvPicPr>
        <p:blipFill rotWithShape="1">
          <a:blip r:embed="rId3">
            <a:alphaModFix/>
          </a:blip>
          <a:srcRect b="50812" l="49780" r="42283" t="24940"/>
          <a:stretch/>
        </p:blipFill>
        <p:spPr>
          <a:xfrm rot="10800000">
            <a:off x="-295750" y="3897525"/>
            <a:ext cx="725724" cy="1247126"/>
          </a:xfrm>
          <a:prstGeom prst="rect">
            <a:avLst/>
          </a:prstGeom>
          <a:noFill/>
          <a:ln>
            <a:noFill/>
          </a:ln>
        </p:spPr>
      </p:pic>
      <p:pic>
        <p:nvPicPr>
          <p:cNvPr id="192" name="Google Shape;192;p29"/>
          <p:cNvPicPr preferRelativeResize="0"/>
          <p:nvPr/>
        </p:nvPicPr>
        <p:blipFill rotWithShape="1">
          <a:blip r:embed="rId4">
            <a:alphaModFix/>
          </a:blip>
          <a:srcRect b="0" l="74263" r="0" t="67132"/>
          <a:stretch/>
        </p:blipFill>
        <p:spPr>
          <a:xfrm rot="-5400000">
            <a:off x="7254625" y="120275"/>
            <a:ext cx="2175749" cy="16905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1205413"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5" name="Google Shape;195;p30"/>
          <p:cNvSpPr txBox="1"/>
          <p:nvPr>
            <p:ph idx="2" type="subTitle"/>
          </p:nvPr>
        </p:nvSpPr>
        <p:spPr>
          <a:xfrm>
            <a:off x="4860288"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6" name="Google Shape;196;p30"/>
          <p:cNvSpPr txBox="1"/>
          <p:nvPr>
            <p:ph idx="3" type="subTitle"/>
          </p:nvPr>
        </p:nvSpPr>
        <p:spPr>
          <a:xfrm>
            <a:off x="1205413"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0"/>
          <p:cNvSpPr txBox="1"/>
          <p:nvPr>
            <p:ph idx="4" type="subTitle"/>
          </p:nvPr>
        </p:nvSpPr>
        <p:spPr>
          <a:xfrm>
            <a:off x="4860288"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9" name="Google Shape;199;p30"/>
          <p:cNvPicPr preferRelativeResize="0"/>
          <p:nvPr/>
        </p:nvPicPr>
        <p:blipFill rotWithShape="1">
          <a:blip r:embed="rId2">
            <a:alphaModFix/>
          </a:blip>
          <a:srcRect b="0" l="77226" r="0"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b="0" l="0" r="71304" t="86589"/>
          <a:stretch/>
        </p:blipFill>
        <p:spPr>
          <a:xfrm flipH="1" rot="10800000">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b="23348" l="37752" r="8848" t="0"/>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b="47691" l="47803" r="40796" t="25148"/>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b="0" l="36584" r="0" t="0"/>
          <a:stretch/>
        </p:blipFill>
        <p:spPr>
          <a:xfrm>
            <a:off x="-1123975" y="4234300"/>
            <a:ext cx="3624637" cy="35025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27" name="Google Shape;27;p4"/>
          <p:cNvPicPr preferRelativeResize="0"/>
          <p:nvPr/>
        </p:nvPicPr>
        <p:blipFill rotWithShape="1">
          <a:blip r:embed="rId2">
            <a:alphaModFix/>
          </a:blip>
          <a:srcRect b="0" l="74431" r="0" t="63259"/>
          <a:stretch/>
        </p:blipFill>
        <p:spPr>
          <a:xfrm flipH="1">
            <a:off x="0" y="3440175"/>
            <a:ext cx="1948401" cy="1703326"/>
          </a:xfrm>
          <a:prstGeom prst="rect">
            <a:avLst/>
          </a:prstGeom>
          <a:noFill/>
          <a:ln>
            <a:noFill/>
          </a:ln>
        </p:spPr>
      </p:pic>
      <p:pic>
        <p:nvPicPr>
          <p:cNvPr id="28" name="Google Shape;28;p4"/>
          <p:cNvPicPr preferRelativeResize="0"/>
          <p:nvPr/>
        </p:nvPicPr>
        <p:blipFill rotWithShape="1">
          <a:blip r:embed="rId3">
            <a:alphaModFix/>
          </a:blip>
          <a:srcRect b="0" l="0" r="75562" t="71013"/>
          <a:stretch/>
        </p:blipFill>
        <p:spPr>
          <a:xfrm rot="10800000">
            <a:off x="7464399" y="1"/>
            <a:ext cx="1679601" cy="1148824"/>
          </a:xfrm>
          <a:prstGeom prst="rect">
            <a:avLst/>
          </a:prstGeom>
          <a:noFill/>
          <a:ln>
            <a:noFill/>
          </a:ln>
        </p:spPr>
      </p:pic>
      <p:pic>
        <p:nvPicPr>
          <p:cNvPr id="29" name="Google Shape;29;p4"/>
          <p:cNvPicPr preferRelativeResize="0"/>
          <p:nvPr/>
        </p:nvPicPr>
        <p:blipFill rotWithShape="1">
          <a:blip r:embed="rId4">
            <a:alphaModFix/>
          </a:blip>
          <a:srcRect b="0" l="78845" r="0" t="73568"/>
          <a:stretch/>
        </p:blipFill>
        <p:spPr>
          <a:xfrm>
            <a:off x="7999575" y="4244200"/>
            <a:ext cx="1144428" cy="899301"/>
          </a:xfrm>
          <a:prstGeom prst="rect">
            <a:avLst/>
          </a:prstGeom>
          <a:noFill/>
          <a:ln>
            <a:noFill/>
          </a:ln>
        </p:spPr>
      </p:pic>
      <p:pic>
        <p:nvPicPr>
          <p:cNvPr id="30" name="Google Shape;30;p4"/>
          <p:cNvPicPr preferRelativeResize="0"/>
          <p:nvPr/>
        </p:nvPicPr>
        <p:blipFill rotWithShape="1">
          <a:blip r:embed="rId5">
            <a:alphaModFix/>
          </a:blip>
          <a:srcRect b="52512" l="48221" r="41073" t="23786"/>
          <a:stretch/>
        </p:blipFill>
        <p:spPr>
          <a:xfrm>
            <a:off x="32000" y="432150"/>
            <a:ext cx="631849" cy="7868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06" name="Google Shape;206;p31"/>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7" name="Google Shape;207;p31"/>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08" name="Google Shape;208;p31"/>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09" name="Google Shape;209;p31"/>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_1">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23617" l="37629" r="8257" t="0"/>
          <a:stretch/>
        </p:blipFill>
        <p:spPr>
          <a:xfrm flipH="1" rot="-7389225">
            <a:off x="-1636013" y="317051"/>
            <a:ext cx="2360375" cy="2041597"/>
          </a:xfrm>
          <a:prstGeom prst="rect">
            <a:avLst/>
          </a:prstGeom>
          <a:noFill/>
          <a:ln>
            <a:noFill/>
          </a:ln>
        </p:spPr>
      </p:pic>
      <p:pic>
        <p:nvPicPr>
          <p:cNvPr id="212" name="Google Shape;212;p32"/>
          <p:cNvPicPr preferRelativeResize="0"/>
          <p:nvPr/>
        </p:nvPicPr>
        <p:blipFill rotWithShape="1">
          <a:blip r:embed="rId3">
            <a:alphaModFix/>
          </a:blip>
          <a:srcRect b="0" l="77476" r="0" t="70981"/>
          <a:stretch/>
        </p:blipFill>
        <p:spPr>
          <a:xfrm>
            <a:off x="7987887" y="4210650"/>
            <a:ext cx="1182776" cy="958375"/>
          </a:xfrm>
          <a:prstGeom prst="rect">
            <a:avLst/>
          </a:prstGeom>
          <a:noFill/>
          <a:ln>
            <a:noFill/>
          </a:ln>
        </p:spPr>
      </p:pic>
      <p:pic>
        <p:nvPicPr>
          <p:cNvPr id="213" name="Google Shape;213;p32"/>
          <p:cNvPicPr preferRelativeResize="0"/>
          <p:nvPr/>
        </p:nvPicPr>
        <p:blipFill rotWithShape="1">
          <a:blip r:embed="rId4">
            <a:alphaModFix/>
          </a:blip>
          <a:srcRect b="50539" l="44625" r="40340" t="22965"/>
          <a:stretch/>
        </p:blipFill>
        <p:spPr>
          <a:xfrm flipH="1" rot="-5400000">
            <a:off x="-105624" y="4007824"/>
            <a:ext cx="994924" cy="986224"/>
          </a:xfrm>
          <a:prstGeom prst="rect">
            <a:avLst/>
          </a:prstGeom>
          <a:noFill/>
          <a:ln>
            <a:noFill/>
          </a:ln>
        </p:spPr>
      </p:pic>
      <p:sp>
        <p:nvSpPr>
          <p:cNvPr id="214" name="Google Shape;214;p32"/>
          <p:cNvSpPr txBox="1"/>
          <p:nvPr>
            <p:ph idx="1" type="subTitle"/>
          </p:nvPr>
        </p:nvSpPr>
        <p:spPr>
          <a:xfrm>
            <a:off x="4291600" y="2411550"/>
            <a:ext cx="4137300" cy="89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r">
              <a:lnSpc>
                <a:spcPct val="100000"/>
              </a:lnSpc>
              <a:spcBef>
                <a:spcPts val="0"/>
              </a:spcBef>
              <a:spcAft>
                <a:spcPts val="0"/>
              </a:spcAft>
              <a:buClr>
                <a:srgbClr val="434343"/>
              </a:buClr>
              <a:buSzPts val="1400"/>
              <a:buChar char="○"/>
              <a:defRPr/>
            </a:lvl2pPr>
            <a:lvl3pPr lvl="2" rtl="0" algn="r">
              <a:lnSpc>
                <a:spcPct val="100000"/>
              </a:lnSpc>
              <a:spcBef>
                <a:spcPts val="0"/>
              </a:spcBef>
              <a:spcAft>
                <a:spcPts val="0"/>
              </a:spcAft>
              <a:buClr>
                <a:srgbClr val="434343"/>
              </a:buClr>
              <a:buSzPts val="1400"/>
              <a:buChar char="■"/>
              <a:defRPr/>
            </a:lvl3pPr>
            <a:lvl4pPr lvl="3" rtl="0" algn="r">
              <a:lnSpc>
                <a:spcPct val="100000"/>
              </a:lnSpc>
              <a:spcBef>
                <a:spcPts val="0"/>
              </a:spcBef>
              <a:spcAft>
                <a:spcPts val="0"/>
              </a:spcAft>
              <a:buClr>
                <a:srgbClr val="434343"/>
              </a:buClr>
              <a:buSzPts val="1400"/>
              <a:buChar char="●"/>
              <a:defRPr/>
            </a:lvl4pPr>
            <a:lvl5pPr lvl="4" rtl="0" algn="r">
              <a:lnSpc>
                <a:spcPct val="100000"/>
              </a:lnSpc>
              <a:spcBef>
                <a:spcPts val="0"/>
              </a:spcBef>
              <a:spcAft>
                <a:spcPts val="0"/>
              </a:spcAft>
              <a:buClr>
                <a:srgbClr val="434343"/>
              </a:buClr>
              <a:buSzPts val="1400"/>
              <a:buChar char="○"/>
              <a:defRPr/>
            </a:lvl5pPr>
            <a:lvl6pPr lvl="5" rtl="0" algn="r">
              <a:lnSpc>
                <a:spcPct val="100000"/>
              </a:lnSpc>
              <a:spcBef>
                <a:spcPts val="0"/>
              </a:spcBef>
              <a:spcAft>
                <a:spcPts val="0"/>
              </a:spcAft>
              <a:buClr>
                <a:srgbClr val="434343"/>
              </a:buClr>
              <a:buSzPts val="1400"/>
              <a:buChar char="■"/>
              <a:defRPr/>
            </a:lvl6pPr>
            <a:lvl7pPr lvl="6" rtl="0" algn="r">
              <a:lnSpc>
                <a:spcPct val="100000"/>
              </a:lnSpc>
              <a:spcBef>
                <a:spcPts val="0"/>
              </a:spcBef>
              <a:spcAft>
                <a:spcPts val="0"/>
              </a:spcAft>
              <a:buClr>
                <a:srgbClr val="434343"/>
              </a:buClr>
              <a:buSzPts val="1400"/>
              <a:buChar char="●"/>
              <a:defRPr/>
            </a:lvl7pPr>
            <a:lvl8pPr lvl="7" rtl="0" algn="r">
              <a:lnSpc>
                <a:spcPct val="100000"/>
              </a:lnSpc>
              <a:spcBef>
                <a:spcPts val="0"/>
              </a:spcBef>
              <a:spcAft>
                <a:spcPts val="0"/>
              </a:spcAft>
              <a:buClr>
                <a:srgbClr val="434343"/>
              </a:buClr>
              <a:buSzPts val="1400"/>
              <a:buChar char="○"/>
              <a:defRPr/>
            </a:lvl8pPr>
            <a:lvl9pPr lvl="8" rtl="0" algn="r">
              <a:lnSpc>
                <a:spcPct val="100000"/>
              </a:lnSpc>
              <a:spcBef>
                <a:spcPts val="0"/>
              </a:spcBef>
              <a:spcAft>
                <a:spcPts val="0"/>
              </a:spcAft>
              <a:buClr>
                <a:srgbClr val="434343"/>
              </a:buClr>
              <a:buSzPts val="1400"/>
              <a:buChar char="■"/>
              <a:defRPr/>
            </a:lvl9pPr>
          </a:lstStyle>
          <a:p/>
        </p:txBody>
      </p:sp>
      <p:sp>
        <p:nvSpPr>
          <p:cNvPr id="215" name="Google Shape;215;p32"/>
          <p:cNvSpPr txBox="1"/>
          <p:nvPr>
            <p:ph type="title"/>
          </p:nvPr>
        </p:nvSpPr>
        <p:spPr>
          <a:xfrm>
            <a:off x="4291600" y="1838850"/>
            <a:ext cx="4137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pic>
        <p:nvPicPr>
          <p:cNvPr id="216" name="Google Shape;216;p32"/>
          <p:cNvPicPr preferRelativeResize="0"/>
          <p:nvPr/>
        </p:nvPicPr>
        <p:blipFill rotWithShape="1">
          <a:blip r:embed="rId5">
            <a:alphaModFix/>
          </a:blip>
          <a:srcRect b="22594" l="37644" r="7344" t="0"/>
          <a:stretch/>
        </p:blipFill>
        <p:spPr>
          <a:xfrm>
            <a:off x="6111550" y="-1094825"/>
            <a:ext cx="2107274" cy="18170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_1_1">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715100" y="1477375"/>
            <a:ext cx="3762300" cy="18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19" name="Google Shape;219;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0" name="Google Shape;220;p33"/>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21" name="Google Shape;221;p33"/>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22" name="Google Shape;222;p33"/>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3" name="Shape 223"/>
        <p:cNvGrpSpPr/>
        <p:nvPr/>
      </p:nvGrpSpPr>
      <p:grpSpPr>
        <a:xfrm>
          <a:off x="0" y="0"/>
          <a:ext cx="0" cy="0"/>
          <a:chOff x="0" y="0"/>
          <a:chExt cx="0" cy="0"/>
        </a:xfrm>
      </p:grpSpPr>
      <p:sp>
        <p:nvSpPr>
          <p:cNvPr id="224" name="Google Shape;224;p34"/>
          <p:cNvSpPr txBox="1"/>
          <p:nvPr>
            <p:ph type="title"/>
          </p:nvPr>
        </p:nvSpPr>
        <p:spPr>
          <a:xfrm>
            <a:off x="7200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5" name="Google Shape;225;p34"/>
          <p:cNvSpPr txBox="1"/>
          <p:nvPr>
            <p:ph idx="1" type="subTitle"/>
          </p:nvPr>
        </p:nvSpPr>
        <p:spPr>
          <a:xfrm>
            <a:off x="7200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34"/>
          <p:cNvSpPr txBox="1"/>
          <p:nvPr>
            <p:ph idx="2" type="title"/>
          </p:nvPr>
        </p:nvSpPr>
        <p:spPr>
          <a:xfrm>
            <a:off x="34038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7" name="Google Shape;227;p34"/>
          <p:cNvSpPr txBox="1"/>
          <p:nvPr>
            <p:ph idx="3" type="subTitle"/>
          </p:nvPr>
        </p:nvSpPr>
        <p:spPr>
          <a:xfrm>
            <a:off x="34038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34"/>
          <p:cNvSpPr txBox="1"/>
          <p:nvPr>
            <p:ph idx="4" type="title"/>
          </p:nvPr>
        </p:nvSpPr>
        <p:spPr>
          <a:xfrm>
            <a:off x="60876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9" name="Google Shape;229;p34"/>
          <p:cNvSpPr txBox="1"/>
          <p:nvPr>
            <p:ph idx="5" type="subTitle"/>
          </p:nvPr>
        </p:nvSpPr>
        <p:spPr>
          <a:xfrm>
            <a:off x="60876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1" name="Google Shape;231;p34"/>
          <p:cNvPicPr preferRelativeResize="0"/>
          <p:nvPr/>
        </p:nvPicPr>
        <p:blipFill rotWithShape="1">
          <a:blip r:embed="rId2">
            <a:alphaModFix/>
          </a:blip>
          <a:srcRect b="0" l="0" r="71201" t="83419"/>
          <a:stretch/>
        </p:blipFill>
        <p:spPr>
          <a:xfrm rot="10800000">
            <a:off x="6281700" y="1"/>
            <a:ext cx="2862300" cy="1251324"/>
          </a:xfrm>
          <a:prstGeom prst="rect">
            <a:avLst/>
          </a:prstGeom>
          <a:noFill/>
          <a:ln>
            <a:noFill/>
          </a:ln>
        </p:spPr>
      </p:pic>
      <p:pic>
        <p:nvPicPr>
          <p:cNvPr id="232" name="Google Shape;232;p34"/>
          <p:cNvPicPr preferRelativeResize="0"/>
          <p:nvPr/>
        </p:nvPicPr>
        <p:blipFill rotWithShape="1">
          <a:blip r:embed="rId3">
            <a:alphaModFix/>
          </a:blip>
          <a:srcRect b="48783" l="59945" r="26728" t="31435"/>
          <a:stretch/>
        </p:blipFill>
        <p:spPr>
          <a:xfrm flipH="1" rot="5400000">
            <a:off x="-97800" y="3426775"/>
            <a:ext cx="886006" cy="739800"/>
          </a:xfrm>
          <a:prstGeom prst="rect">
            <a:avLst/>
          </a:prstGeom>
          <a:noFill/>
          <a:ln>
            <a:noFill/>
          </a:ln>
        </p:spPr>
      </p:pic>
      <p:pic>
        <p:nvPicPr>
          <p:cNvPr id="233" name="Google Shape;233;p34"/>
          <p:cNvPicPr preferRelativeResize="0"/>
          <p:nvPr/>
        </p:nvPicPr>
        <p:blipFill rotWithShape="1">
          <a:blip r:embed="rId4">
            <a:alphaModFix/>
          </a:blip>
          <a:srcRect b="24230" l="38413" r="8740" t="0"/>
          <a:stretch/>
        </p:blipFill>
        <p:spPr>
          <a:xfrm rot="-8423032">
            <a:off x="2667452" y="4451824"/>
            <a:ext cx="4435702" cy="3897128"/>
          </a:xfrm>
          <a:prstGeom prst="rect">
            <a:avLst/>
          </a:prstGeom>
          <a:noFill/>
          <a:ln>
            <a:noFill/>
          </a:ln>
        </p:spPr>
      </p:pic>
      <p:pic>
        <p:nvPicPr>
          <p:cNvPr id="234" name="Google Shape;234;p34"/>
          <p:cNvPicPr preferRelativeResize="0"/>
          <p:nvPr/>
        </p:nvPicPr>
        <p:blipFill rotWithShape="1">
          <a:blip r:embed="rId5">
            <a:alphaModFix/>
          </a:blip>
          <a:srcRect b="0" l="0" r="75873" t="71389"/>
          <a:stretch/>
        </p:blipFill>
        <p:spPr>
          <a:xfrm rot="5400000">
            <a:off x="-1001675" y="-948800"/>
            <a:ext cx="2151951" cy="1471600"/>
          </a:xfrm>
          <a:prstGeom prst="rect">
            <a:avLst/>
          </a:prstGeom>
          <a:noFill/>
          <a:ln>
            <a:noFill/>
          </a:ln>
        </p:spPr>
      </p:pic>
      <p:pic>
        <p:nvPicPr>
          <p:cNvPr id="235" name="Google Shape;235;p34"/>
          <p:cNvPicPr preferRelativeResize="0"/>
          <p:nvPr/>
        </p:nvPicPr>
        <p:blipFill rotWithShape="1">
          <a:blip r:embed="rId6">
            <a:alphaModFix/>
          </a:blip>
          <a:srcRect b="39225" l="84785" r="0" t="36772"/>
          <a:stretch/>
        </p:blipFill>
        <p:spPr>
          <a:xfrm>
            <a:off x="8618175" y="3353676"/>
            <a:ext cx="747775" cy="12346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236" name="Shape 236"/>
        <p:cNvGrpSpPr/>
        <p:nvPr/>
      </p:nvGrpSpPr>
      <p:grpSpPr>
        <a:xfrm>
          <a:off x="0" y="0"/>
          <a:ext cx="0" cy="0"/>
          <a:chOff x="0" y="0"/>
          <a:chExt cx="0" cy="0"/>
        </a:xfrm>
      </p:grpSpPr>
      <p:sp>
        <p:nvSpPr>
          <p:cNvPr id="237" name="Google Shape;237;p35"/>
          <p:cNvSpPr txBox="1"/>
          <p:nvPr>
            <p:ph type="title"/>
          </p:nvPr>
        </p:nvSpPr>
        <p:spPr>
          <a:xfrm>
            <a:off x="1325299" y="1756751"/>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38" name="Google Shape;238;p35"/>
          <p:cNvSpPr txBox="1"/>
          <p:nvPr>
            <p:ph idx="1" type="subTitle"/>
          </p:nvPr>
        </p:nvSpPr>
        <p:spPr>
          <a:xfrm>
            <a:off x="3662201" y="1335963"/>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2" type="title"/>
          </p:nvPr>
        </p:nvSpPr>
        <p:spPr>
          <a:xfrm>
            <a:off x="1325299" y="291871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0" name="Google Shape;240;p35"/>
          <p:cNvSpPr txBox="1"/>
          <p:nvPr>
            <p:ph idx="3" type="subTitle"/>
          </p:nvPr>
        </p:nvSpPr>
        <p:spPr>
          <a:xfrm>
            <a:off x="3662201" y="2496732"/>
            <a:ext cx="4156500" cy="9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4" type="title"/>
          </p:nvPr>
        </p:nvSpPr>
        <p:spPr>
          <a:xfrm>
            <a:off x="1325299" y="40806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2" name="Google Shape;242;p35"/>
          <p:cNvSpPr txBox="1"/>
          <p:nvPr>
            <p:ph idx="5" type="subTitle"/>
          </p:nvPr>
        </p:nvSpPr>
        <p:spPr>
          <a:xfrm>
            <a:off x="3661712" y="3659900"/>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4" name="Google Shape;244;p35"/>
          <p:cNvPicPr preferRelativeResize="0"/>
          <p:nvPr/>
        </p:nvPicPr>
        <p:blipFill rotWithShape="1">
          <a:blip r:embed="rId2">
            <a:alphaModFix/>
          </a:blip>
          <a:srcRect b="21636" l="38428" r="8770" t="0"/>
          <a:stretch/>
        </p:blipFill>
        <p:spPr>
          <a:xfrm rot="-2700000">
            <a:off x="-1674750" y="2431326"/>
            <a:ext cx="2618524" cy="2381500"/>
          </a:xfrm>
          <a:prstGeom prst="rect">
            <a:avLst/>
          </a:prstGeom>
          <a:noFill/>
          <a:ln>
            <a:noFill/>
          </a:ln>
        </p:spPr>
      </p:pic>
      <p:pic>
        <p:nvPicPr>
          <p:cNvPr id="245" name="Google Shape;245;p35"/>
          <p:cNvPicPr preferRelativeResize="0"/>
          <p:nvPr/>
        </p:nvPicPr>
        <p:blipFill rotWithShape="1">
          <a:blip r:embed="rId3">
            <a:alphaModFix/>
          </a:blip>
          <a:srcRect b="0" l="78527" r="0" t="72475"/>
          <a:stretch/>
        </p:blipFill>
        <p:spPr>
          <a:xfrm flipH="1" rot="10800000">
            <a:off x="7757700" y="-296475"/>
            <a:ext cx="1756099" cy="1415750"/>
          </a:xfrm>
          <a:prstGeom prst="rect">
            <a:avLst/>
          </a:prstGeom>
          <a:noFill/>
          <a:ln>
            <a:noFill/>
          </a:ln>
        </p:spPr>
      </p:pic>
      <p:pic>
        <p:nvPicPr>
          <p:cNvPr id="246" name="Google Shape;246;p35"/>
          <p:cNvPicPr preferRelativeResize="0"/>
          <p:nvPr/>
        </p:nvPicPr>
        <p:blipFill rotWithShape="1">
          <a:blip r:embed="rId4">
            <a:alphaModFix/>
          </a:blip>
          <a:srcRect b="53261" l="46003" r="41205" t="23799"/>
          <a:stretch/>
        </p:blipFill>
        <p:spPr>
          <a:xfrm rot="1114972">
            <a:off x="8115275" y="3904551"/>
            <a:ext cx="1169624" cy="117990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7" name="Shape 247"/>
        <p:cNvGrpSpPr/>
        <p:nvPr/>
      </p:nvGrpSpPr>
      <p:grpSpPr>
        <a:xfrm>
          <a:off x="0" y="0"/>
          <a:ext cx="0" cy="0"/>
          <a:chOff x="0" y="0"/>
          <a:chExt cx="0" cy="0"/>
        </a:xfrm>
      </p:grpSpPr>
      <p:sp>
        <p:nvSpPr>
          <p:cNvPr id="248" name="Google Shape;248;p36"/>
          <p:cNvSpPr txBox="1"/>
          <p:nvPr>
            <p:ph type="title"/>
          </p:nvPr>
        </p:nvSpPr>
        <p:spPr>
          <a:xfrm>
            <a:off x="1458692"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9" name="Google Shape;249;p36"/>
          <p:cNvSpPr txBox="1"/>
          <p:nvPr>
            <p:ph idx="1" type="subTitle"/>
          </p:nvPr>
        </p:nvSpPr>
        <p:spPr>
          <a:xfrm>
            <a:off x="1458681"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6"/>
          <p:cNvSpPr txBox="1"/>
          <p:nvPr>
            <p:ph idx="2" type="title"/>
          </p:nvPr>
        </p:nvSpPr>
        <p:spPr>
          <a:xfrm>
            <a:off x="5075619"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1" name="Google Shape;251;p36"/>
          <p:cNvSpPr txBox="1"/>
          <p:nvPr>
            <p:ph idx="3" type="subTitle"/>
          </p:nvPr>
        </p:nvSpPr>
        <p:spPr>
          <a:xfrm>
            <a:off x="5075605"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6"/>
          <p:cNvSpPr txBox="1"/>
          <p:nvPr>
            <p:ph idx="4" type="title"/>
          </p:nvPr>
        </p:nvSpPr>
        <p:spPr>
          <a:xfrm>
            <a:off x="1458692"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3" name="Google Shape;253;p36"/>
          <p:cNvSpPr txBox="1"/>
          <p:nvPr>
            <p:ph idx="5" type="subTitle"/>
          </p:nvPr>
        </p:nvSpPr>
        <p:spPr>
          <a:xfrm>
            <a:off x="1458681"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ph idx="6" type="title"/>
          </p:nvPr>
        </p:nvSpPr>
        <p:spPr>
          <a:xfrm>
            <a:off x="5075619"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5" name="Google Shape;255;p36"/>
          <p:cNvSpPr txBox="1"/>
          <p:nvPr>
            <p:ph idx="7" type="subTitle"/>
          </p:nvPr>
        </p:nvSpPr>
        <p:spPr>
          <a:xfrm>
            <a:off x="5075605"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3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57" name="Google Shape;257;p36"/>
          <p:cNvPicPr preferRelativeResize="0"/>
          <p:nvPr/>
        </p:nvPicPr>
        <p:blipFill rotWithShape="1">
          <a:blip r:embed="rId2">
            <a:alphaModFix/>
          </a:blip>
          <a:srcRect b="0" l="0" r="72868" t="88865"/>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b="0" l="81002" r="0"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b="38204" l="84998" r="0" t="34090"/>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b="49030" l="48777" r="41359" t="23434"/>
          <a:stretch/>
        </p:blipFill>
        <p:spPr>
          <a:xfrm rot="-1383051">
            <a:off x="8532750" y="1768976"/>
            <a:ext cx="901873" cy="141622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1" name="Shape 261"/>
        <p:cNvGrpSpPr/>
        <p:nvPr/>
      </p:nvGrpSpPr>
      <p:grpSpPr>
        <a:xfrm>
          <a:off x="0" y="0"/>
          <a:ext cx="0" cy="0"/>
          <a:chOff x="0" y="0"/>
          <a:chExt cx="0" cy="0"/>
        </a:xfrm>
      </p:grpSpPr>
      <p:sp>
        <p:nvSpPr>
          <p:cNvPr id="262" name="Google Shape;262;p3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3" name="Google Shape;263;p3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5" name="Google Shape;265;p3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7" name="Google Shape;267;p3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9" name="Google Shape;269;p3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3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1" name="Google Shape;271;p3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3" name="Google Shape;273;p3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5" name="Google Shape;275;p37"/>
          <p:cNvPicPr preferRelativeResize="0"/>
          <p:nvPr/>
        </p:nvPicPr>
        <p:blipFill rotWithShape="1">
          <a:blip r:embed="rId2">
            <a:alphaModFix/>
          </a:blip>
          <a:srcRect b="22732" l="39265" r="9360" t="0"/>
          <a:stretch/>
        </p:blipFill>
        <p:spPr>
          <a:xfrm rot="-3889282">
            <a:off x="5609109" y="-1622888"/>
            <a:ext cx="2447008" cy="2255354"/>
          </a:xfrm>
          <a:prstGeom prst="rect">
            <a:avLst/>
          </a:prstGeom>
          <a:noFill/>
          <a:ln>
            <a:noFill/>
          </a:ln>
        </p:spPr>
      </p:pic>
      <p:pic>
        <p:nvPicPr>
          <p:cNvPr id="276" name="Google Shape;276;p37"/>
          <p:cNvPicPr preferRelativeResize="0"/>
          <p:nvPr/>
        </p:nvPicPr>
        <p:blipFill rotWithShape="1">
          <a:blip r:embed="rId3">
            <a:alphaModFix/>
          </a:blip>
          <a:srcRect b="0" l="73097" r="0" t="66172"/>
          <a:stretch/>
        </p:blipFill>
        <p:spPr>
          <a:xfrm>
            <a:off x="6975303" y="3481150"/>
            <a:ext cx="2274401" cy="1739874"/>
          </a:xfrm>
          <a:prstGeom prst="rect">
            <a:avLst/>
          </a:prstGeom>
          <a:noFill/>
          <a:ln>
            <a:noFill/>
          </a:ln>
        </p:spPr>
      </p:pic>
      <p:pic>
        <p:nvPicPr>
          <p:cNvPr id="277" name="Google Shape;277;p37"/>
          <p:cNvPicPr preferRelativeResize="0"/>
          <p:nvPr/>
        </p:nvPicPr>
        <p:blipFill rotWithShape="1">
          <a:blip r:embed="rId4">
            <a:alphaModFix/>
          </a:blip>
          <a:srcRect b="49030" l="48777" r="41359" t="23434"/>
          <a:stretch/>
        </p:blipFill>
        <p:spPr>
          <a:xfrm flipH="1" rot="-10265225">
            <a:off x="-361068" y="3030178"/>
            <a:ext cx="901873" cy="14162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8" name="Shape 278"/>
        <p:cNvGrpSpPr/>
        <p:nvPr/>
      </p:nvGrpSpPr>
      <p:grpSpPr>
        <a:xfrm>
          <a:off x="0" y="0"/>
          <a:ext cx="0" cy="0"/>
          <a:chOff x="0" y="0"/>
          <a:chExt cx="0" cy="0"/>
        </a:xfrm>
      </p:grpSpPr>
      <p:sp>
        <p:nvSpPr>
          <p:cNvPr id="279" name="Google Shape;279;p3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0" name="Google Shape;280;p38"/>
          <p:cNvSpPr txBox="1"/>
          <p:nvPr>
            <p:ph idx="1" type="subTitle"/>
          </p:nvPr>
        </p:nvSpPr>
        <p:spPr>
          <a:xfrm>
            <a:off x="1284000" y="1368300"/>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hasCustomPrompt="1" idx="2" type="title"/>
          </p:nvPr>
        </p:nvSpPr>
        <p:spPr>
          <a:xfrm>
            <a:off x="1284000" y="1945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2" name="Google Shape;282;p38"/>
          <p:cNvSpPr txBox="1"/>
          <p:nvPr>
            <p:ph idx="3" type="subTitle"/>
          </p:nvPr>
        </p:nvSpPr>
        <p:spPr>
          <a:xfrm>
            <a:off x="1284000" y="2773595"/>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hasCustomPrompt="1" idx="4" type="title"/>
          </p:nvPr>
        </p:nvSpPr>
        <p:spPr>
          <a:xfrm>
            <a:off x="1284000" y="33505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4" name="Google Shape;284;p38"/>
          <p:cNvSpPr txBox="1"/>
          <p:nvPr>
            <p:ph idx="5" type="subTitle"/>
          </p:nvPr>
        </p:nvSpPr>
        <p:spPr>
          <a:xfrm>
            <a:off x="1284000" y="4178902"/>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85" name="Google Shape;285;p38"/>
          <p:cNvPicPr preferRelativeResize="0"/>
          <p:nvPr/>
        </p:nvPicPr>
        <p:blipFill rotWithShape="1">
          <a:blip r:embed="rId2">
            <a:alphaModFix/>
          </a:blip>
          <a:srcRect b="36532" l="59847" r="0" t="0"/>
          <a:stretch/>
        </p:blipFill>
        <p:spPr>
          <a:xfrm flipH="1" rot="-3149774">
            <a:off x="-1295432" y="1261499"/>
            <a:ext cx="2461683" cy="2380551"/>
          </a:xfrm>
          <a:prstGeom prst="rect">
            <a:avLst/>
          </a:prstGeom>
          <a:noFill/>
          <a:ln>
            <a:noFill/>
          </a:ln>
        </p:spPr>
      </p:pic>
      <p:pic>
        <p:nvPicPr>
          <p:cNvPr id="286" name="Google Shape;286;p38"/>
          <p:cNvPicPr preferRelativeResize="0"/>
          <p:nvPr/>
        </p:nvPicPr>
        <p:blipFill rotWithShape="1">
          <a:blip r:embed="rId3">
            <a:alphaModFix/>
          </a:blip>
          <a:srcRect b="48941" l="59877" r="25205" t="29365"/>
          <a:stretch/>
        </p:blipFill>
        <p:spPr>
          <a:xfrm flipH="1" rot="6526818">
            <a:off x="8176577" y="461722"/>
            <a:ext cx="1426646" cy="1166933"/>
          </a:xfrm>
          <a:prstGeom prst="rect">
            <a:avLst/>
          </a:prstGeom>
          <a:noFill/>
          <a:ln>
            <a:noFill/>
          </a:ln>
        </p:spPr>
      </p:pic>
      <p:pic>
        <p:nvPicPr>
          <p:cNvPr id="287" name="Google Shape;287;p38"/>
          <p:cNvPicPr preferRelativeResize="0"/>
          <p:nvPr/>
        </p:nvPicPr>
        <p:blipFill rotWithShape="1">
          <a:blip r:embed="rId4">
            <a:alphaModFix/>
          </a:blip>
          <a:srcRect b="0" l="0" r="72080" t="87425"/>
          <a:stretch/>
        </p:blipFill>
        <p:spPr>
          <a:xfrm flipH="1">
            <a:off x="5719700" y="3957514"/>
            <a:ext cx="3468227" cy="1185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88" name="Shape 288"/>
        <p:cNvGrpSpPr/>
        <p:nvPr/>
      </p:nvGrpSpPr>
      <p:grpSpPr>
        <a:xfrm>
          <a:off x="0" y="0"/>
          <a:ext cx="0" cy="0"/>
          <a:chOff x="0" y="0"/>
          <a:chExt cx="0" cy="0"/>
        </a:xfrm>
      </p:grpSpPr>
      <p:sp>
        <p:nvSpPr>
          <p:cNvPr id="289" name="Google Shape;289;p39"/>
          <p:cNvSpPr txBox="1"/>
          <p:nvPr>
            <p:ph hasCustomPrompt="1" type="title"/>
          </p:nvPr>
        </p:nvSpPr>
        <p:spPr>
          <a:xfrm>
            <a:off x="958288"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0" name="Google Shape;290;p39"/>
          <p:cNvSpPr txBox="1"/>
          <p:nvPr>
            <p:ph idx="1" type="subTitle"/>
          </p:nvPr>
        </p:nvSpPr>
        <p:spPr>
          <a:xfrm>
            <a:off x="958288" y="3243195"/>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39"/>
          <p:cNvSpPr txBox="1"/>
          <p:nvPr>
            <p:ph hasCustomPrompt="1" idx="2" type="title"/>
          </p:nvPr>
        </p:nvSpPr>
        <p:spPr>
          <a:xfrm>
            <a:off x="3508306"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2" name="Google Shape;292;p39"/>
          <p:cNvSpPr txBox="1"/>
          <p:nvPr>
            <p:ph idx="3" type="subTitle"/>
          </p:nvPr>
        </p:nvSpPr>
        <p:spPr>
          <a:xfrm>
            <a:off x="3508306" y="3243200"/>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9"/>
          <p:cNvSpPr txBox="1"/>
          <p:nvPr>
            <p:ph hasCustomPrompt="1" idx="4" type="title"/>
          </p:nvPr>
        </p:nvSpPr>
        <p:spPr>
          <a:xfrm>
            <a:off x="5959713"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4" name="Google Shape;294;p39"/>
          <p:cNvSpPr txBox="1"/>
          <p:nvPr>
            <p:ph idx="5" type="subTitle"/>
          </p:nvPr>
        </p:nvSpPr>
        <p:spPr>
          <a:xfrm>
            <a:off x="5959713" y="3243204"/>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95" name="Google Shape;295;p39"/>
          <p:cNvPicPr preferRelativeResize="0"/>
          <p:nvPr/>
        </p:nvPicPr>
        <p:blipFill rotWithShape="1">
          <a:blip r:embed="rId2">
            <a:alphaModFix/>
          </a:blip>
          <a:srcRect b="36532" l="59847" r="0" t="0"/>
          <a:stretch/>
        </p:blipFill>
        <p:spPr>
          <a:xfrm flipH="1" rot="7650226">
            <a:off x="8054270" y="1501440"/>
            <a:ext cx="2461683" cy="2380551"/>
          </a:xfrm>
          <a:prstGeom prst="rect">
            <a:avLst/>
          </a:prstGeom>
          <a:noFill/>
          <a:ln>
            <a:noFill/>
          </a:ln>
        </p:spPr>
      </p:pic>
      <p:pic>
        <p:nvPicPr>
          <p:cNvPr id="296" name="Google Shape;296;p39"/>
          <p:cNvPicPr preferRelativeResize="0"/>
          <p:nvPr/>
        </p:nvPicPr>
        <p:blipFill rotWithShape="1">
          <a:blip r:embed="rId3">
            <a:alphaModFix/>
          </a:blip>
          <a:srcRect b="48941" l="59877" r="25205" t="29365"/>
          <a:stretch/>
        </p:blipFill>
        <p:spPr>
          <a:xfrm flipH="1" rot="-4273182">
            <a:off x="-382702" y="3514836"/>
            <a:ext cx="1426646" cy="1166933"/>
          </a:xfrm>
          <a:prstGeom prst="rect">
            <a:avLst/>
          </a:prstGeom>
          <a:noFill/>
          <a:ln>
            <a:noFill/>
          </a:ln>
        </p:spPr>
      </p:pic>
      <p:pic>
        <p:nvPicPr>
          <p:cNvPr id="297" name="Google Shape;297;p39"/>
          <p:cNvPicPr preferRelativeResize="0"/>
          <p:nvPr/>
        </p:nvPicPr>
        <p:blipFill rotWithShape="1">
          <a:blip r:embed="rId4">
            <a:alphaModFix/>
          </a:blip>
          <a:srcRect b="0" l="0" r="72080" t="87425"/>
          <a:stretch/>
        </p:blipFill>
        <p:spPr>
          <a:xfrm flipH="1" rot="10800000">
            <a:off x="32595" y="1"/>
            <a:ext cx="3468227" cy="1185975"/>
          </a:xfrm>
          <a:prstGeom prst="rect">
            <a:avLst/>
          </a:prstGeom>
          <a:noFill/>
          <a:ln>
            <a:noFill/>
          </a:ln>
        </p:spPr>
      </p:pic>
      <p:sp>
        <p:nvSpPr>
          <p:cNvPr id="298" name="Google Shape;298;p39"/>
          <p:cNvSpPr txBox="1"/>
          <p:nvPr>
            <p:ph idx="6" type="title"/>
          </p:nvPr>
        </p:nvSpPr>
        <p:spPr>
          <a:xfrm>
            <a:off x="958288"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99" name="Google Shape;299;p39"/>
          <p:cNvSpPr txBox="1"/>
          <p:nvPr>
            <p:ph idx="7" type="title"/>
          </p:nvPr>
        </p:nvSpPr>
        <p:spPr>
          <a:xfrm>
            <a:off x="3508306"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0" name="Google Shape;300;p39"/>
          <p:cNvSpPr txBox="1"/>
          <p:nvPr>
            <p:ph idx="8" type="title"/>
          </p:nvPr>
        </p:nvSpPr>
        <p:spPr>
          <a:xfrm>
            <a:off x="5959713"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1" name="Shape 301"/>
        <p:cNvGrpSpPr/>
        <p:nvPr/>
      </p:nvGrpSpPr>
      <p:grpSpPr>
        <a:xfrm>
          <a:off x="0" y="0"/>
          <a:ext cx="0" cy="0"/>
          <a:chOff x="0" y="0"/>
          <a:chExt cx="0" cy="0"/>
        </a:xfrm>
      </p:grpSpPr>
      <p:sp>
        <p:nvSpPr>
          <p:cNvPr id="302" name="Google Shape;302;p40"/>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Orbitron Black"/>
              <a:buNone/>
              <a:defRPr sz="6000">
                <a:latin typeface="Orbitron Black"/>
                <a:ea typeface="Orbitron Black"/>
                <a:cs typeface="Orbitron Black"/>
                <a:sym typeface="Orbitron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40"/>
          <p:cNvSpPr txBox="1"/>
          <p:nvPr>
            <p:ph idx="1" type="subTitle"/>
          </p:nvPr>
        </p:nvSpPr>
        <p:spPr>
          <a:xfrm>
            <a:off x="2425050" y="1532800"/>
            <a:ext cx="4293900" cy="124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40"/>
          <p:cNvSpPr txBox="1"/>
          <p:nvPr/>
        </p:nvSpPr>
        <p:spPr>
          <a:xfrm>
            <a:off x="2883325" y="3518925"/>
            <a:ext cx="3377400" cy="7389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accent6"/>
                </a:solidFill>
                <a:latin typeface="Chakra Petch"/>
                <a:ea typeface="Chakra Petch"/>
                <a:cs typeface="Chakra Petch"/>
                <a:sym typeface="Chakra Petch"/>
              </a:rPr>
              <a:t>CREDITS: This presentation template was created by </a:t>
            </a:r>
            <a:r>
              <a:rPr lang="en" sz="1200">
                <a:solidFill>
                  <a:schemeClr val="accent5"/>
                </a:solidFill>
                <a:uFill>
                  <a:noFill/>
                </a:uFill>
                <a:latin typeface="Chakra Petch"/>
                <a:ea typeface="Chakra Petch"/>
                <a:cs typeface="Chakra Petch"/>
                <a:sym typeface="Chakra Petch"/>
                <a:hlinkClick r:id="rId2">
                  <a:extLst>
                    <a:ext uri="{A12FA001-AC4F-418D-AE19-62706E023703}">
                      <ahyp:hlinkClr val="tx"/>
                    </a:ext>
                  </a:extLst>
                </a:hlinkClick>
              </a:rPr>
              <a:t>Slidesgo</a:t>
            </a:r>
            <a:r>
              <a:rPr lang="en" sz="1200">
                <a:solidFill>
                  <a:schemeClr val="accent6"/>
                </a:solidFill>
                <a:latin typeface="Chakra Petch"/>
                <a:ea typeface="Chakra Petch"/>
                <a:cs typeface="Chakra Petch"/>
                <a:sym typeface="Chakra Petch"/>
              </a:rPr>
              <a:t>, including icons by </a:t>
            </a:r>
            <a:r>
              <a:rPr lang="en" sz="1200">
                <a:solidFill>
                  <a:schemeClr val="accent5"/>
                </a:solidFill>
                <a:uFill>
                  <a:noFill/>
                </a:uFill>
                <a:latin typeface="Chakra Petch"/>
                <a:ea typeface="Chakra Petch"/>
                <a:cs typeface="Chakra Petch"/>
                <a:sym typeface="Chakra Petch"/>
                <a:hlinkClick r:id="rId3">
                  <a:extLst>
                    <a:ext uri="{A12FA001-AC4F-418D-AE19-62706E023703}">
                      <ahyp:hlinkClr val="tx"/>
                    </a:ext>
                  </a:extLst>
                </a:hlinkClick>
              </a:rPr>
              <a:t>Flaticon</a:t>
            </a:r>
            <a:r>
              <a:rPr lang="en" sz="1200">
                <a:solidFill>
                  <a:schemeClr val="accent6"/>
                </a:solidFill>
                <a:latin typeface="Chakra Petch"/>
                <a:ea typeface="Chakra Petch"/>
                <a:cs typeface="Chakra Petch"/>
                <a:sym typeface="Chakra Petch"/>
              </a:rPr>
              <a:t> and infographics &amp; images by </a:t>
            </a:r>
            <a:r>
              <a:rPr lang="en" sz="1200">
                <a:solidFill>
                  <a:schemeClr val="accent5"/>
                </a:solidFill>
                <a:uFill>
                  <a:noFill/>
                </a:uFill>
                <a:latin typeface="Chakra Petch"/>
                <a:ea typeface="Chakra Petch"/>
                <a:cs typeface="Chakra Petch"/>
                <a:sym typeface="Chakra Petch"/>
                <a:hlinkClick r:id="rId4">
                  <a:extLst>
                    <a:ext uri="{A12FA001-AC4F-418D-AE19-62706E023703}">
                      <ahyp:hlinkClr val="tx"/>
                    </a:ext>
                  </a:extLst>
                </a:hlinkClick>
              </a:rPr>
              <a:t>Freepik</a:t>
            </a:r>
            <a:endParaRPr sz="1200">
              <a:solidFill>
                <a:schemeClr val="accent5"/>
              </a:solidFill>
              <a:latin typeface="Chakra Petch"/>
              <a:ea typeface="Chakra Petch"/>
              <a:cs typeface="Chakra Petch"/>
              <a:sym typeface="Chakra Petch"/>
            </a:endParaRPr>
          </a:p>
        </p:txBody>
      </p:sp>
      <p:pic>
        <p:nvPicPr>
          <p:cNvPr id="305" name="Google Shape;305;p40"/>
          <p:cNvPicPr preferRelativeResize="0"/>
          <p:nvPr/>
        </p:nvPicPr>
        <p:blipFill rotWithShape="1">
          <a:blip r:embed="rId5">
            <a:alphaModFix/>
          </a:blip>
          <a:srcRect b="22815" l="39240" r="8529" t="0"/>
          <a:stretch/>
        </p:blipFill>
        <p:spPr>
          <a:xfrm rot="-5400009">
            <a:off x="-1517652" y="527504"/>
            <a:ext cx="3794427" cy="3436165"/>
          </a:xfrm>
          <a:prstGeom prst="rect">
            <a:avLst/>
          </a:prstGeom>
          <a:noFill/>
          <a:ln>
            <a:noFill/>
          </a:ln>
        </p:spPr>
      </p:pic>
      <p:pic>
        <p:nvPicPr>
          <p:cNvPr id="306" name="Google Shape;306;p40"/>
          <p:cNvPicPr preferRelativeResize="0"/>
          <p:nvPr/>
        </p:nvPicPr>
        <p:blipFill rotWithShape="1">
          <a:blip r:embed="rId6">
            <a:alphaModFix/>
          </a:blip>
          <a:srcRect b="37788" l="81010" r="0" t="35104"/>
          <a:stretch/>
        </p:blipFill>
        <p:spPr>
          <a:xfrm>
            <a:off x="7211851" y="2779297"/>
            <a:ext cx="1965851" cy="2936801"/>
          </a:xfrm>
          <a:prstGeom prst="rect">
            <a:avLst/>
          </a:prstGeom>
          <a:noFill/>
          <a:ln>
            <a:noFill/>
          </a:ln>
        </p:spPr>
      </p:pic>
      <p:pic>
        <p:nvPicPr>
          <p:cNvPr id="307" name="Google Shape;307;p40"/>
          <p:cNvPicPr preferRelativeResize="0"/>
          <p:nvPr/>
        </p:nvPicPr>
        <p:blipFill rotWithShape="1">
          <a:blip r:embed="rId7">
            <a:alphaModFix/>
          </a:blip>
          <a:srcRect b="0" l="78181" r="0" t="71685"/>
          <a:stretch/>
        </p:blipFill>
        <p:spPr>
          <a:xfrm flipH="1" rot="10800000">
            <a:off x="7441250" y="-85051"/>
            <a:ext cx="1789051" cy="1460151"/>
          </a:xfrm>
          <a:prstGeom prst="rect">
            <a:avLst/>
          </a:prstGeom>
          <a:noFill/>
          <a:ln>
            <a:noFill/>
          </a:ln>
        </p:spPr>
      </p:pic>
      <p:pic>
        <p:nvPicPr>
          <p:cNvPr id="308" name="Google Shape;308;p40"/>
          <p:cNvPicPr preferRelativeResize="0"/>
          <p:nvPr/>
        </p:nvPicPr>
        <p:blipFill rotWithShape="1">
          <a:blip r:embed="rId8">
            <a:alphaModFix/>
          </a:blip>
          <a:srcRect b="53360" l="48559" r="39815" t="23228"/>
          <a:stretch/>
        </p:blipFill>
        <p:spPr>
          <a:xfrm rot="5400000">
            <a:off x="801800" y="4000424"/>
            <a:ext cx="1305999" cy="1479401"/>
          </a:xfrm>
          <a:prstGeom prst="rect">
            <a:avLst/>
          </a:prstGeom>
          <a:noFill/>
          <a:ln>
            <a:noFill/>
          </a:ln>
        </p:spPr>
      </p:pic>
      <p:pic>
        <p:nvPicPr>
          <p:cNvPr id="309" name="Google Shape;309;p40"/>
          <p:cNvPicPr preferRelativeResize="0"/>
          <p:nvPr/>
        </p:nvPicPr>
        <p:blipFill rotWithShape="1">
          <a:blip r:embed="rId8">
            <a:alphaModFix/>
          </a:blip>
          <a:srcRect b="46732" l="60584" r="26645" t="29856"/>
          <a:stretch/>
        </p:blipFill>
        <p:spPr>
          <a:xfrm>
            <a:off x="4819525" y="-814250"/>
            <a:ext cx="1179551" cy="1216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subTitle"/>
          </p:nvPr>
        </p:nvSpPr>
        <p:spPr>
          <a:xfrm>
            <a:off x="1205419" y="2999494"/>
            <a:ext cx="30783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3" name="Google Shape;33;p5"/>
          <p:cNvSpPr txBox="1"/>
          <p:nvPr>
            <p:ph idx="2" type="subTitle"/>
          </p:nvPr>
        </p:nvSpPr>
        <p:spPr>
          <a:xfrm>
            <a:off x="4860294" y="2999494"/>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4" name="Google Shape;34;p5"/>
          <p:cNvSpPr txBox="1"/>
          <p:nvPr>
            <p:ph idx="3" type="subTitle"/>
          </p:nvPr>
        </p:nvSpPr>
        <p:spPr>
          <a:xfrm>
            <a:off x="1205419"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4860294"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7" name="Google Shape;37;p5"/>
          <p:cNvPicPr preferRelativeResize="0"/>
          <p:nvPr/>
        </p:nvPicPr>
        <p:blipFill rotWithShape="1">
          <a:blip r:embed="rId2">
            <a:alphaModFix/>
          </a:blip>
          <a:srcRect b="0" l="77226" r="0" t="71541"/>
          <a:stretch/>
        </p:blipFill>
        <p:spPr>
          <a:xfrm flipH="1">
            <a:off x="-103475" y="4023725"/>
            <a:ext cx="1544550" cy="1213850"/>
          </a:xfrm>
          <a:prstGeom prst="rect">
            <a:avLst/>
          </a:prstGeom>
          <a:noFill/>
          <a:ln>
            <a:noFill/>
          </a:ln>
        </p:spPr>
      </p:pic>
      <p:pic>
        <p:nvPicPr>
          <p:cNvPr id="38" name="Google Shape;38;p5"/>
          <p:cNvPicPr preferRelativeResize="0"/>
          <p:nvPr/>
        </p:nvPicPr>
        <p:blipFill rotWithShape="1">
          <a:blip r:embed="rId3">
            <a:alphaModFix/>
          </a:blip>
          <a:srcRect b="0" l="0" r="71304" t="86589"/>
          <a:stretch/>
        </p:blipFill>
        <p:spPr>
          <a:xfrm rot="10800000">
            <a:off x="6295174" y="-33624"/>
            <a:ext cx="2876001" cy="1020574"/>
          </a:xfrm>
          <a:prstGeom prst="rect">
            <a:avLst/>
          </a:prstGeom>
          <a:noFill/>
          <a:ln>
            <a:noFill/>
          </a:ln>
        </p:spPr>
      </p:pic>
      <p:pic>
        <p:nvPicPr>
          <p:cNvPr id="39" name="Google Shape;39;p5"/>
          <p:cNvPicPr preferRelativeResize="0"/>
          <p:nvPr/>
        </p:nvPicPr>
        <p:blipFill rotWithShape="1">
          <a:blip r:embed="rId4">
            <a:alphaModFix/>
          </a:blip>
          <a:srcRect b="23348" l="37752" r="8848" t="0"/>
          <a:stretch/>
        </p:blipFill>
        <p:spPr>
          <a:xfrm>
            <a:off x="-2918425" y="-2773350"/>
            <a:ext cx="4309596" cy="3791076"/>
          </a:xfrm>
          <a:prstGeom prst="rect">
            <a:avLst/>
          </a:prstGeom>
          <a:noFill/>
          <a:ln>
            <a:noFill/>
          </a:ln>
        </p:spPr>
      </p:pic>
      <p:pic>
        <p:nvPicPr>
          <p:cNvPr id="40" name="Google Shape;40;p5"/>
          <p:cNvPicPr preferRelativeResize="0"/>
          <p:nvPr/>
        </p:nvPicPr>
        <p:blipFill rotWithShape="1">
          <a:blip r:embed="rId5">
            <a:alphaModFix/>
          </a:blip>
          <a:srcRect b="47691" l="47803" r="40796" t="25148"/>
          <a:stretch/>
        </p:blipFill>
        <p:spPr>
          <a:xfrm>
            <a:off x="8428908" y="1465224"/>
            <a:ext cx="1317315" cy="1765374"/>
          </a:xfrm>
          <a:prstGeom prst="rect">
            <a:avLst/>
          </a:prstGeom>
          <a:noFill/>
          <a:ln>
            <a:noFill/>
          </a:ln>
        </p:spPr>
      </p:pic>
      <p:pic>
        <p:nvPicPr>
          <p:cNvPr id="41" name="Google Shape;41;p5"/>
          <p:cNvPicPr preferRelativeResize="0"/>
          <p:nvPr/>
        </p:nvPicPr>
        <p:blipFill rotWithShape="1">
          <a:blip r:embed="rId6">
            <a:alphaModFix/>
          </a:blip>
          <a:srcRect b="0" l="36584" r="0" t="0"/>
          <a:stretch/>
        </p:blipFill>
        <p:spPr>
          <a:xfrm flipH="1">
            <a:off x="6616575" y="4239975"/>
            <a:ext cx="3624637" cy="350257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0"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b="0" l="0" r="75182" t="67858"/>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b="48208" l="59914" r="25851" t="31597"/>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b="0" l="71661" r="0" t="62125"/>
          <a:stretch/>
        </p:blipFill>
        <p:spPr>
          <a:xfrm rot="10800000">
            <a:off x="-44800" y="1"/>
            <a:ext cx="1999150" cy="1625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5"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b="38179" l="85450" r="0" t="37677"/>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b="0" l="0" r="70194" t="84158"/>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b="22420" l="39119" r="7203" t="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4" name="Shape 324"/>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25" name="Shape 325"/>
        <p:cNvGrpSpPr/>
        <p:nvPr/>
      </p:nvGrpSpPr>
      <p:grpSpPr>
        <a:xfrm>
          <a:off x="0" y="0"/>
          <a:ext cx="0" cy="0"/>
          <a:chOff x="0" y="0"/>
          <a:chExt cx="0" cy="0"/>
        </a:xfrm>
      </p:grpSpPr>
      <p:sp>
        <p:nvSpPr>
          <p:cNvPr id="326" name="Google Shape;326;p4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4" name="Google Shape;44;p6"/>
          <p:cNvPicPr preferRelativeResize="0"/>
          <p:nvPr/>
        </p:nvPicPr>
        <p:blipFill rotWithShape="1">
          <a:blip r:embed="rId2">
            <a:alphaModFix/>
          </a:blip>
          <a:srcRect b="0" l="69444" r="0" t="57827"/>
          <a:stretch/>
        </p:blipFill>
        <p:spPr>
          <a:xfrm rot="10800000">
            <a:off x="-75275" y="-122301"/>
            <a:ext cx="2793999" cy="1775650"/>
          </a:xfrm>
          <a:prstGeom prst="rect">
            <a:avLst/>
          </a:prstGeom>
          <a:noFill/>
          <a:ln>
            <a:noFill/>
          </a:ln>
        </p:spPr>
      </p:pic>
      <p:pic>
        <p:nvPicPr>
          <p:cNvPr id="45" name="Google Shape;45;p6"/>
          <p:cNvPicPr preferRelativeResize="0"/>
          <p:nvPr/>
        </p:nvPicPr>
        <p:blipFill rotWithShape="1">
          <a:blip r:embed="rId3">
            <a:alphaModFix/>
          </a:blip>
          <a:srcRect b="0" l="78814" r="0" t="72610"/>
          <a:stretch/>
        </p:blipFill>
        <p:spPr>
          <a:xfrm>
            <a:off x="8033899" y="4213674"/>
            <a:ext cx="1542825" cy="1254374"/>
          </a:xfrm>
          <a:prstGeom prst="rect">
            <a:avLst/>
          </a:prstGeom>
          <a:noFill/>
          <a:ln>
            <a:noFill/>
          </a:ln>
        </p:spPr>
      </p:pic>
      <p:pic>
        <p:nvPicPr>
          <p:cNvPr id="46" name="Google Shape;46;p6"/>
          <p:cNvPicPr preferRelativeResize="0"/>
          <p:nvPr/>
        </p:nvPicPr>
        <p:blipFill rotWithShape="1">
          <a:blip r:embed="rId4">
            <a:alphaModFix/>
          </a:blip>
          <a:srcRect b="47691" l="47803" r="40796" t="25148"/>
          <a:stretch/>
        </p:blipFill>
        <p:spPr>
          <a:xfrm>
            <a:off x="-138178" y="4017600"/>
            <a:ext cx="1042452" cy="1396999"/>
          </a:xfrm>
          <a:prstGeom prst="rect">
            <a:avLst/>
          </a:prstGeom>
          <a:noFill/>
          <a:ln>
            <a:noFill/>
          </a:ln>
        </p:spPr>
      </p:pic>
      <p:pic>
        <p:nvPicPr>
          <p:cNvPr id="47" name="Google Shape;47;p6"/>
          <p:cNvPicPr preferRelativeResize="0"/>
          <p:nvPr/>
        </p:nvPicPr>
        <p:blipFill rotWithShape="1">
          <a:blip r:embed="rId4">
            <a:alphaModFix/>
          </a:blip>
          <a:srcRect b="45129" l="59952" r="26536" t="26563"/>
          <a:stretch/>
        </p:blipFill>
        <p:spPr>
          <a:xfrm>
            <a:off x="8381975" y="-239875"/>
            <a:ext cx="936049" cy="1103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7"/>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595959"/>
              </a:buClr>
              <a:buSzPts val="1400"/>
              <a:buChar char="●"/>
              <a:defRPr sz="1600"/>
            </a:lvl1pPr>
            <a:lvl2pPr indent="-317500" lvl="1" marL="914400" rtl="0">
              <a:lnSpc>
                <a:spcPct val="115000"/>
              </a:lnSpc>
              <a:spcBef>
                <a:spcPts val="0"/>
              </a:spcBef>
              <a:spcAft>
                <a:spcPts val="0"/>
              </a:spcAft>
              <a:buClr>
                <a:srgbClr val="595959"/>
              </a:buClr>
              <a:buSzPts val="1400"/>
              <a:buFont typeface="Anaheim"/>
              <a:buChar char="○"/>
              <a:defRPr/>
            </a:lvl2pPr>
            <a:lvl3pPr indent="-317500" lvl="2" marL="1371600" rtl="0">
              <a:lnSpc>
                <a:spcPct val="115000"/>
              </a:lnSpc>
              <a:spcBef>
                <a:spcPts val="0"/>
              </a:spcBef>
              <a:spcAft>
                <a:spcPts val="0"/>
              </a:spcAft>
              <a:buClr>
                <a:srgbClr val="595959"/>
              </a:buClr>
              <a:buSzPts val="1400"/>
              <a:buFont typeface="Anaheim"/>
              <a:buChar char="■"/>
              <a:defRPr/>
            </a:lvl3pPr>
            <a:lvl4pPr indent="-317500" lvl="3" marL="1828800" rtl="0">
              <a:lnSpc>
                <a:spcPct val="115000"/>
              </a:lnSpc>
              <a:spcBef>
                <a:spcPts val="0"/>
              </a:spcBef>
              <a:spcAft>
                <a:spcPts val="0"/>
              </a:spcAft>
              <a:buClr>
                <a:srgbClr val="595959"/>
              </a:buClr>
              <a:buSzPts val="1400"/>
              <a:buFont typeface="Anaheim"/>
              <a:buChar char="●"/>
              <a:defRPr/>
            </a:lvl4pPr>
            <a:lvl5pPr indent="-317500" lvl="4" marL="2286000" rtl="0">
              <a:lnSpc>
                <a:spcPct val="115000"/>
              </a:lnSpc>
              <a:spcBef>
                <a:spcPts val="0"/>
              </a:spcBef>
              <a:spcAft>
                <a:spcPts val="0"/>
              </a:spcAft>
              <a:buClr>
                <a:srgbClr val="595959"/>
              </a:buClr>
              <a:buSzPts val="1400"/>
              <a:buFont typeface="Anaheim"/>
              <a:buChar char="○"/>
              <a:defRPr/>
            </a:lvl5pPr>
            <a:lvl6pPr indent="-317500" lvl="5" marL="2743200" rtl="0">
              <a:lnSpc>
                <a:spcPct val="115000"/>
              </a:lnSpc>
              <a:spcBef>
                <a:spcPts val="0"/>
              </a:spcBef>
              <a:spcAft>
                <a:spcPts val="0"/>
              </a:spcAft>
              <a:buClr>
                <a:srgbClr val="595959"/>
              </a:buClr>
              <a:buSzPts val="1400"/>
              <a:buFont typeface="Anaheim"/>
              <a:buChar char="■"/>
              <a:defRPr/>
            </a:lvl6pPr>
            <a:lvl7pPr indent="-317500" lvl="6" marL="3200400" rtl="0">
              <a:lnSpc>
                <a:spcPct val="115000"/>
              </a:lnSpc>
              <a:spcBef>
                <a:spcPts val="0"/>
              </a:spcBef>
              <a:spcAft>
                <a:spcPts val="0"/>
              </a:spcAft>
              <a:buClr>
                <a:srgbClr val="595959"/>
              </a:buClr>
              <a:buSzPts val="1400"/>
              <a:buFont typeface="Anaheim"/>
              <a:buChar char="●"/>
              <a:defRPr/>
            </a:lvl7pPr>
            <a:lvl8pPr indent="-317500" lvl="7" marL="3657600" rtl="0">
              <a:lnSpc>
                <a:spcPct val="115000"/>
              </a:lnSpc>
              <a:spcBef>
                <a:spcPts val="0"/>
              </a:spcBef>
              <a:spcAft>
                <a:spcPts val="0"/>
              </a:spcAft>
              <a:buClr>
                <a:srgbClr val="595959"/>
              </a:buClr>
              <a:buSzPts val="1400"/>
              <a:buFont typeface="Anaheim"/>
              <a:buChar char="○"/>
              <a:defRPr/>
            </a:lvl8pPr>
            <a:lvl9pPr indent="-317500" lvl="8" marL="4114800" rtl="0">
              <a:lnSpc>
                <a:spcPct val="115000"/>
              </a:lnSpc>
              <a:spcBef>
                <a:spcPts val="0"/>
              </a:spcBef>
              <a:spcAft>
                <a:spcPts val="0"/>
              </a:spcAft>
              <a:buClr>
                <a:srgbClr val="595959"/>
              </a:buClr>
              <a:buSzPts val="1400"/>
              <a:buFont typeface="Anaheim"/>
              <a:buChar char="■"/>
              <a:defRPr/>
            </a:lvl9pPr>
          </a:lstStyle>
          <a:p/>
        </p:txBody>
      </p:sp>
      <p:pic>
        <p:nvPicPr>
          <p:cNvPr id="51" name="Google Shape;51;p7"/>
          <p:cNvPicPr preferRelativeResize="0"/>
          <p:nvPr/>
        </p:nvPicPr>
        <p:blipFill rotWithShape="1">
          <a:blip r:embed="rId2">
            <a:alphaModFix/>
          </a:blip>
          <a:srcRect b="0" l="0" r="13606" t="25975"/>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b="21783" l="36216" r="8193" t="0"/>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b="0" l="0" r="70414" t="81390"/>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b="51349" l="49705" r="39918" t="23410"/>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b="0" l="79561" r="0" t="72793"/>
          <a:stretch/>
        </p:blipFill>
        <p:spPr>
          <a:xfrm flipH="1" rot="10800000">
            <a:off x="7858925" y="-81201"/>
            <a:ext cx="1405752" cy="1176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715100" y="1307100"/>
            <a:ext cx="7713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8" name="Google Shape;58;p8"/>
          <p:cNvPicPr preferRelativeResize="0"/>
          <p:nvPr/>
        </p:nvPicPr>
        <p:blipFill rotWithShape="1">
          <a:blip r:embed="rId2">
            <a:alphaModFix/>
          </a:blip>
          <a:srcRect b="0" l="0" r="75840" t="70964"/>
          <a:stretch/>
        </p:blipFill>
        <p:spPr>
          <a:xfrm rot="10799976">
            <a:off x="7111501" y="3109409"/>
            <a:ext cx="2979200" cy="2064704"/>
          </a:xfrm>
          <a:prstGeom prst="rect">
            <a:avLst/>
          </a:prstGeom>
          <a:noFill/>
          <a:ln>
            <a:noFill/>
          </a:ln>
        </p:spPr>
      </p:pic>
      <p:pic>
        <p:nvPicPr>
          <p:cNvPr id="59" name="Google Shape;59;p8"/>
          <p:cNvPicPr preferRelativeResize="0"/>
          <p:nvPr/>
        </p:nvPicPr>
        <p:blipFill rotWithShape="1">
          <a:blip r:embed="rId3">
            <a:alphaModFix/>
          </a:blip>
          <a:srcRect b="38111" l="85672" r="0" t="38020"/>
          <a:stretch/>
        </p:blipFill>
        <p:spPr>
          <a:xfrm rot="-5400000">
            <a:off x="1052486" y="-370162"/>
            <a:ext cx="907676" cy="1582449"/>
          </a:xfrm>
          <a:prstGeom prst="rect">
            <a:avLst/>
          </a:prstGeom>
          <a:noFill/>
          <a:ln>
            <a:noFill/>
          </a:ln>
        </p:spPr>
      </p:pic>
      <p:pic>
        <p:nvPicPr>
          <p:cNvPr id="60" name="Google Shape;60;p8"/>
          <p:cNvPicPr preferRelativeResize="0"/>
          <p:nvPr/>
        </p:nvPicPr>
        <p:blipFill rotWithShape="1">
          <a:blip r:embed="rId4">
            <a:alphaModFix/>
          </a:blip>
          <a:srcRect b="0" l="0" r="72289" t="86876"/>
          <a:stretch/>
        </p:blipFill>
        <p:spPr>
          <a:xfrm rot="10800000">
            <a:off x="5865525" y="-32775"/>
            <a:ext cx="3306701" cy="1188976"/>
          </a:xfrm>
          <a:prstGeom prst="rect">
            <a:avLst/>
          </a:prstGeom>
          <a:noFill/>
          <a:ln>
            <a:noFill/>
          </a:ln>
        </p:spPr>
      </p:pic>
      <p:pic>
        <p:nvPicPr>
          <p:cNvPr id="61" name="Google Shape;61;p8"/>
          <p:cNvPicPr preferRelativeResize="0"/>
          <p:nvPr/>
        </p:nvPicPr>
        <p:blipFill rotWithShape="1">
          <a:blip r:embed="rId5">
            <a:alphaModFix/>
          </a:blip>
          <a:srcRect b="0" l="74647" r="0" t="66575"/>
          <a:stretch/>
        </p:blipFill>
        <p:spPr>
          <a:xfrm flipH="1">
            <a:off x="-1" y="3381975"/>
            <a:ext cx="2234276" cy="1792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3316075" y="1417088"/>
            <a:ext cx="5112900" cy="12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4060050" y="2628725"/>
            <a:ext cx="4368900" cy="109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5" name="Google Shape;65;p9"/>
          <p:cNvPicPr preferRelativeResize="0"/>
          <p:nvPr/>
        </p:nvPicPr>
        <p:blipFill rotWithShape="1">
          <a:blip r:embed="rId2">
            <a:alphaModFix/>
          </a:blip>
          <a:srcRect b="0" l="0" r="41162" t="0"/>
          <a:stretch/>
        </p:blipFill>
        <p:spPr>
          <a:xfrm>
            <a:off x="-381175" y="1561850"/>
            <a:ext cx="3805450" cy="3638100"/>
          </a:xfrm>
          <a:prstGeom prst="rect">
            <a:avLst/>
          </a:prstGeom>
          <a:noFill/>
          <a:ln>
            <a:noFill/>
          </a:ln>
        </p:spPr>
      </p:pic>
      <p:pic>
        <p:nvPicPr>
          <p:cNvPr id="66" name="Google Shape;66;p9"/>
          <p:cNvPicPr preferRelativeResize="0"/>
          <p:nvPr/>
        </p:nvPicPr>
        <p:blipFill rotWithShape="1">
          <a:blip r:embed="rId3">
            <a:alphaModFix/>
          </a:blip>
          <a:srcRect b="36834" l="85409" r="0" t="36211"/>
          <a:stretch/>
        </p:blipFill>
        <p:spPr>
          <a:xfrm rot="-5400000">
            <a:off x="2186800" y="-858149"/>
            <a:ext cx="1077999" cy="2083999"/>
          </a:xfrm>
          <a:prstGeom prst="rect">
            <a:avLst/>
          </a:prstGeom>
          <a:noFill/>
          <a:ln>
            <a:noFill/>
          </a:ln>
        </p:spPr>
      </p:pic>
      <p:pic>
        <p:nvPicPr>
          <p:cNvPr id="67" name="Google Shape;67;p9"/>
          <p:cNvPicPr preferRelativeResize="0"/>
          <p:nvPr/>
        </p:nvPicPr>
        <p:blipFill rotWithShape="1">
          <a:blip r:embed="rId4">
            <a:alphaModFix/>
          </a:blip>
          <a:srcRect b="0" l="0" r="76156" t="70598"/>
          <a:stretch/>
        </p:blipFill>
        <p:spPr>
          <a:xfrm rot="858186">
            <a:off x="-90681" y="4148723"/>
            <a:ext cx="2845112" cy="2023102"/>
          </a:xfrm>
          <a:prstGeom prst="rect">
            <a:avLst/>
          </a:prstGeom>
          <a:noFill/>
          <a:ln>
            <a:noFill/>
          </a:ln>
        </p:spPr>
      </p:pic>
      <p:pic>
        <p:nvPicPr>
          <p:cNvPr id="68" name="Google Shape;68;p9"/>
          <p:cNvPicPr preferRelativeResize="0"/>
          <p:nvPr/>
        </p:nvPicPr>
        <p:blipFill rotWithShape="1">
          <a:blip r:embed="rId5">
            <a:alphaModFix/>
          </a:blip>
          <a:srcRect b="0" l="0" r="68748" t="86831"/>
          <a:stretch/>
        </p:blipFill>
        <p:spPr>
          <a:xfrm rot="10800000">
            <a:off x="5841998" y="1"/>
            <a:ext cx="3293302" cy="1053625"/>
          </a:xfrm>
          <a:prstGeom prst="rect">
            <a:avLst/>
          </a:prstGeom>
          <a:noFill/>
          <a:ln>
            <a:noFill/>
          </a:ln>
        </p:spPr>
      </p:pic>
      <p:pic>
        <p:nvPicPr>
          <p:cNvPr id="69" name="Google Shape;69;p9"/>
          <p:cNvPicPr preferRelativeResize="0"/>
          <p:nvPr/>
        </p:nvPicPr>
        <p:blipFill rotWithShape="1">
          <a:blip r:embed="rId6">
            <a:alphaModFix/>
          </a:blip>
          <a:srcRect b="53544" l="49176" r="42798" t="22495"/>
          <a:stretch/>
        </p:blipFill>
        <p:spPr>
          <a:xfrm rot="-5400000">
            <a:off x="6478640" y="4076766"/>
            <a:ext cx="707523" cy="1188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2800">
                <a:latin typeface="Orbitron Black"/>
                <a:ea typeface="Orbitron Black"/>
                <a:cs typeface="Orbitron Black"/>
                <a:sym typeface="Orbitron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indent="-317500" lvl="1" marL="914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indent="-317500" lvl="2" marL="1371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indent="-317500" lvl="3" marL="18288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indent="-317500" lvl="4" marL="22860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indent="-317500" lvl="5" marL="27432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indent="-317500" lvl="6" marL="3200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indent="-317500" lvl="7" marL="3657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indent="-317500" lvl="8" marL="41148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21" name="Shape 321"/>
        <p:cNvGrpSpPr/>
        <p:nvPr/>
      </p:nvGrpSpPr>
      <p:grpSpPr>
        <a:xfrm>
          <a:off x="0" y="0"/>
          <a:ext cx="0" cy="0"/>
          <a:chOff x="0" y="0"/>
          <a:chExt cx="0" cy="0"/>
        </a:xfrm>
      </p:grpSpPr>
      <p:sp>
        <p:nvSpPr>
          <p:cNvPr id="322" name="Google Shape;322;p4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23" name="Google Shape;323;p4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hyperlink" Target="https://docs.google.com/spreadsheets/d/1PAOd4CfpDC2PutdSIHIViTu4AEbbuslMdq7KubH_i6c/copy" TargetMode="External"/><Relationship Id="rId4" Type="http://schemas.openxmlformats.org/officeDocument/2006/relationships/image" Target="../media/image10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hyperlink" Target="https://docs.google.com/spreadsheets/d/1PAOd4CfpDC2PutdSIHIViTu4AEbbuslMdq7KubH_i6c/copy" TargetMode="External"/><Relationship Id="rId4" Type="http://schemas.openxmlformats.org/officeDocument/2006/relationships/image" Target="../media/image105.png"/><Relationship Id="rId9" Type="http://schemas.openxmlformats.org/officeDocument/2006/relationships/image" Target="../media/image10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image" Target="../media/image109.png"/><Relationship Id="rId8"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9.xml"/><Relationship Id="rId5" Type="http://schemas.openxmlformats.org/officeDocument/2006/relationships/hyperlink" Target="http://bit.ly/33VAFh3" TargetMode="External"/><Relationship Id="rId6" Type="http://schemas.openxmlformats.org/officeDocument/2006/relationships/slide" Target="/ppt/slides/slide43.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39.xml"/><Relationship Id="rId11" Type="http://schemas.openxmlformats.org/officeDocument/2006/relationships/slide" Target="/ppt/slides/slide40.xml"/><Relationship Id="rId10" Type="http://schemas.openxmlformats.org/officeDocument/2006/relationships/slide" Target="/ppt/slides/slide37.xml"/><Relationship Id="rId13" Type="http://schemas.openxmlformats.org/officeDocument/2006/relationships/slide" Target="/ppt/slides/slide43.xml"/><Relationship Id="rId12" Type="http://schemas.openxmlformats.org/officeDocument/2006/relationships/slide" Target="/ppt/slides/slide41.xml"/><Relationship Id="rId15" Type="http://schemas.openxmlformats.org/officeDocument/2006/relationships/slide" Target="/ppt/slides/slide44.xml"/><Relationship Id="rId14" Type="http://schemas.openxmlformats.org/officeDocument/2006/relationships/slide" Target="/ppt/slides/slide43.xml"/><Relationship Id="rId17" Type="http://schemas.openxmlformats.org/officeDocument/2006/relationships/slide" Target="/ppt/slides/slide45.xml"/><Relationship Id="rId16" Type="http://schemas.openxmlformats.org/officeDocument/2006/relationships/hyperlink" Target="https://storyset.com/?utm_source=slidesgo_template&amp;utm_medium=referral-link&amp;utm_campaign=slidesgo_contents_of_this_template&amp;utm_term=storyset&amp;utm_content=storyset" TargetMode="External"/><Relationship Id="rId19" Type="http://schemas.openxmlformats.org/officeDocument/2006/relationships/slide" Target="/ppt/slides/slide51.xml"/><Relationship Id="rId18" Type="http://schemas.openxmlformats.org/officeDocument/2006/relationships/slide" Target="/ppt/slides/slide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08.png"/><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s://docs.google.com/spreadsheets/d/1PAOd4CfpDC2PutdSIHIViTu4AEbbuslMdq7KubH_i6c/copy" TargetMode="External"/><Relationship Id="rId4" Type="http://schemas.openxmlformats.org/officeDocument/2006/relationships/image" Target="../media/image116.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22.png"/><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image" Target="../media/image1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1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image" Target="../media/image1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s://www.freepik.com/free-psd/vr-event-flyer-design-template_21532375.htm/?utm_source=slidesgo_template&amp;utm_medium=referral-link&amp;utm_campaign=sg_resources&amp;utm_content=freepik" TargetMode="External"/><Relationship Id="rId4" Type="http://schemas.openxmlformats.org/officeDocument/2006/relationships/hyperlink" Target="https://www.freepik.com/free-psd/vr-event-landing-page-design-template_21532371.htm/?utm_source=slidesgo_template&amp;utm_medium=referral-link&amp;utm_campaign=sg_resources&amp;utm_content=freepik" TargetMode="External"/><Relationship Id="rId5" Type="http://schemas.openxmlformats.org/officeDocument/2006/relationships/hyperlink" Target="https://www.freepik.com/free-psd/vr-event-poster-design-template_21532377.htm/?utm_source=slidesgo_template&amp;utm_medium=referral-link&amp;utm_campaign=sg_resources&amp;utm_content=freepik" TargetMode="External"/><Relationship Id="rId6" Type="http://schemas.openxmlformats.org/officeDocument/2006/relationships/hyperlink" Target="https://www.freepik.com/free-psd/vr-event-poster-design-template_21532378.htm/?utm_source=slidesgo_template&amp;utm_medium=referral-link&amp;utm_campaign=sg_resources&amp;utm_content=freepik" TargetMode="External"/><Relationship Id="rId7" Type="http://schemas.openxmlformats.org/officeDocument/2006/relationships/hyperlink" Target="https://www.freepik.com/free-psd/vr-event-poster-design-template_21532382.htm/?utm_source=slidesgo_template&amp;utm_medium=referral-link&amp;utm_campaign=sg_resources&amp;utm_content=freepik" TargetMode="External"/><Relationship Id="rId8" Type="http://schemas.openxmlformats.org/officeDocument/2006/relationships/hyperlink" Target="https://www.freepik.com/free-psd/vr-event-poster-design-template_21532379.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hyperlink" Target="https://www.freepik.com/free-psd/vr-event-banner-design-template_21532388.htm#query=vr%20freepik&amp;position=15&amp;from_view=search/?utm_source=slidesgo_template&amp;utm_medium=referral-link&amp;utm_campaign=sg_resources&amp;utm_content=freepik" TargetMode="External"/><Relationship Id="rId4" Type="http://schemas.openxmlformats.org/officeDocument/2006/relationships/hyperlink" Target="https://www.freepik.com/free-psd/vr-event-banner-design-template_21532385.htm#query=vr%20freepik&amp;position=17&amp;from_view=search/?utm_source=slidesgo_template&amp;utm_medium=referral-link&amp;utm_campaign=sg_resources&amp;utm_content=freepik" TargetMode="External"/><Relationship Id="rId9" Type="http://schemas.openxmlformats.org/officeDocument/2006/relationships/hyperlink" Target="https://www.freepik.com/free-photo/woman-experiencing-virtual-reality-close-up_12688318.htm/?utm_source=slidesgo_template&amp;utm_medium=referral-link&amp;utm_campaign=sg_resources&amp;utm_content=freepik" TargetMode="External"/><Relationship Id="rId5" Type="http://schemas.openxmlformats.org/officeDocument/2006/relationships/hyperlink" Target="https://www.freepik.com/free-psd/vr-event-banner-design-template_21532384.htm#query=vr%20freepik&amp;position=16&amp;from_view=search/?utm_source=slidesgo_template&amp;utm_medium=referral-link&amp;utm_campaign=sg_resources&amp;utm_content=freepik" TargetMode="External"/><Relationship Id="rId6" Type="http://schemas.openxmlformats.org/officeDocument/2006/relationships/hyperlink" Target="https://www.freepik.com/free-psd/vr-event-flyer-design-template_21532374.htm#query=vr%20freepik&amp;position=29&amp;from_view=search/?utm_source=slidesgo_template&amp;utm_medium=referral-link&amp;utm_campaign=sg_resources&amp;utm_content=freepik" TargetMode="External"/><Relationship Id="rId7" Type="http://schemas.openxmlformats.org/officeDocument/2006/relationships/hyperlink" Target="https://www.freepik.com/free-psd/vr-event-flyer-design-template_21532376.htm/?utm_source=slidesgo_template&amp;utm_medium=referral-link&amp;utm_campaign=sg_resources&amp;utm_content=freepik" TargetMode="External"/><Relationship Id="rId8" Type="http://schemas.openxmlformats.org/officeDocument/2006/relationships/hyperlink" Target="https://www.freepik.com/free-photo/portrait-young-african-american-man-with-vr-glasses_13611690.htm#&amp;position=11&amp;from_view=detail#&amp;position=11&amp;from_view=detail/?utm_source=slidesgo_template&amp;utm_medium=referral-link&amp;utm_campaign=sg_resources&amp;utm_content=freepik" TargetMode="External"/><Relationship Id="rId11" Type="http://schemas.openxmlformats.org/officeDocument/2006/relationships/hyperlink" Target="https://www.flaticon.com/packs/virtual-and-augmented-reality?word=vr/?utm_source=slidesgo_template&amp;utm_medium=referral-link&amp;utm_campaign=sg_resources&amp;utm_content=flaticon" TargetMode="External"/><Relationship Id="rId10" Type="http://schemas.openxmlformats.org/officeDocument/2006/relationships/hyperlink" Target="https://www.freepik.com/free-psd/vr-event-landing-page-design-template_21532372.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1.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3.xml"/><Relationship Id="rId3" Type="http://schemas.openxmlformats.org/officeDocument/2006/relationships/hyperlink" Target="https://fonts.google.com/specimen/Orbitron" TargetMode="External"/><Relationship Id="rId4" Type="http://schemas.openxmlformats.org/officeDocument/2006/relationships/hyperlink" Target="https://fonts.google.com/specimen/Chakra+Petch" TargetMode="External"/><Relationship Id="rId5" Type="http://schemas.openxmlformats.org/officeDocument/2006/relationships/hyperlink" Target="https://fonts.google.com/specimen/Chakra+Petch"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0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1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2.gif"/><Relationship Id="rId14" Type="http://schemas.openxmlformats.org/officeDocument/2006/relationships/image" Target="../media/image115.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10.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5.xml"/><Relationship Id="rId3"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1.xml"/><Relationship Id="rId3" Type="http://schemas.openxmlformats.org/officeDocument/2006/relationships/hyperlink" Target="https://chrome.google.com/webstore/detail/flaticon-for-gsuit-gslide/haekgjfnhhdkgfgmldhfokhmfkgmcib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type="ctrTitle"/>
          </p:nvPr>
        </p:nvSpPr>
        <p:spPr>
          <a:xfrm>
            <a:off x="817750" y="1158125"/>
            <a:ext cx="4359900" cy="241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800">
                <a:solidFill>
                  <a:schemeClr val="dk2"/>
                </a:solidFill>
              </a:rPr>
              <a:t>Marketing</a:t>
            </a:r>
            <a:r>
              <a:rPr lang="en">
                <a:solidFill>
                  <a:schemeClr val="dk2"/>
                </a:solidFill>
              </a:rPr>
              <a:t> </a:t>
            </a:r>
            <a:r>
              <a:rPr lang="en" sz="5100">
                <a:solidFill>
                  <a:schemeClr val="dk2"/>
                </a:solidFill>
              </a:rPr>
              <a:t>Challenges </a:t>
            </a:r>
            <a:r>
              <a:rPr lang="en" sz="5400">
                <a:solidFill>
                  <a:schemeClr val="dk2"/>
                </a:solidFill>
              </a:rPr>
              <a:t>of VR</a:t>
            </a:r>
            <a:endParaRPr sz="5400">
              <a:solidFill>
                <a:schemeClr val="dk2"/>
              </a:solidFill>
            </a:endParaRPr>
          </a:p>
        </p:txBody>
      </p:sp>
      <p:sp>
        <p:nvSpPr>
          <p:cNvPr id="332" name="Google Shape;332;p46"/>
          <p:cNvSpPr txBox="1"/>
          <p:nvPr>
            <p:ph idx="1" type="subTitle"/>
          </p:nvPr>
        </p:nvSpPr>
        <p:spPr>
          <a:xfrm>
            <a:off x="817750" y="3575875"/>
            <a:ext cx="28215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5"/>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Anxiety</a:t>
            </a:r>
            <a:endParaRPr/>
          </a:p>
        </p:txBody>
      </p:sp>
      <p:sp>
        <p:nvSpPr>
          <p:cNvPr id="456" name="Google Shape;456;p55"/>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smallest planet of them all</a:t>
            </a:r>
            <a:endParaRPr/>
          </a:p>
        </p:txBody>
      </p:sp>
      <p:sp>
        <p:nvSpPr>
          <p:cNvPr id="457" name="Google Shape;457;p55"/>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Dizziness</a:t>
            </a:r>
            <a:endParaRPr/>
          </a:p>
        </p:txBody>
      </p:sp>
      <p:sp>
        <p:nvSpPr>
          <p:cNvPr id="458" name="Google Shape;458;p55"/>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459" name="Google Shape;459;p55"/>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Radiation</a:t>
            </a:r>
            <a:endParaRPr/>
          </a:p>
        </p:txBody>
      </p:sp>
      <p:sp>
        <p:nvSpPr>
          <p:cNvPr id="460" name="Google Shape;460;p55"/>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461" name="Google Shape;461;p55"/>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Headache</a:t>
            </a:r>
            <a:endParaRPr/>
          </a:p>
        </p:txBody>
      </p:sp>
      <p:sp>
        <p:nvSpPr>
          <p:cNvPr id="462" name="Google Shape;462;p55"/>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t>
            </a:r>
            <a:r>
              <a:rPr lang="en"/>
              <a:t>composed of hydrogen and helium</a:t>
            </a:r>
            <a:endParaRPr/>
          </a:p>
        </p:txBody>
      </p:sp>
      <p:sp>
        <p:nvSpPr>
          <p:cNvPr id="463" name="Google Shape;463;p55"/>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Health issues</a:t>
            </a:r>
            <a:endParaRPr/>
          </a:p>
        </p:txBody>
      </p:sp>
      <p:sp>
        <p:nvSpPr>
          <p:cNvPr id="464" name="Google Shape;464;p55"/>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Eye strain</a:t>
            </a:r>
            <a:endParaRPr/>
          </a:p>
        </p:txBody>
      </p:sp>
      <p:sp>
        <p:nvSpPr>
          <p:cNvPr id="465" name="Google Shape;465;p55"/>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466" name="Google Shape;466;p55"/>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Isolation</a:t>
            </a:r>
            <a:endParaRPr/>
          </a:p>
        </p:txBody>
      </p:sp>
      <p:sp>
        <p:nvSpPr>
          <p:cNvPr id="467" name="Google Shape;467;p55"/>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a:t>
            </a:r>
            <a:r>
              <a:rPr lang="en"/>
              <a:t> the farthest planet from the Sun</a:t>
            </a:r>
            <a:endParaRPr/>
          </a:p>
        </p:txBody>
      </p:sp>
      <p:grpSp>
        <p:nvGrpSpPr>
          <p:cNvPr id="468" name="Google Shape;468;p55"/>
          <p:cNvGrpSpPr/>
          <p:nvPr/>
        </p:nvGrpSpPr>
        <p:grpSpPr>
          <a:xfrm>
            <a:off x="6952701" y="1288512"/>
            <a:ext cx="484649" cy="436171"/>
            <a:chOff x="6623202" y="2779106"/>
            <a:chExt cx="421031" cy="372668"/>
          </a:xfrm>
        </p:grpSpPr>
        <p:sp>
          <p:nvSpPr>
            <p:cNvPr id="469" name="Google Shape;469;p55"/>
            <p:cNvSpPr/>
            <p:nvPr/>
          </p:nvSpPr>
          <p:spPr>
            <a:xfrm>
              <a:off x="6990084" y="2874111"/>
              <a:ext cx="24463" cy="24494"/>
            </a:xfrm>
            <a:custGeom>
              <a:rect b="b" l="l" r="r" t="t"/>
              <a:pathLst>
                <a:path extrusionOk="0" h="783" w="782">
                  <a:moveTo>
                    <a:pt x="391" y="1"/>
                  </a:moveTo>
                  <a:cubicBezTo>
                    <a:pt x="176" y="1"/>
                    <a:pt x="0" y="175"/>
                    <a:pt x="0" y="391"/>
                  </a:cubicBezTo>
                  <a:cubicBezTo>
                    <a:pt x="0" y="607"/>
                    <a:pt x="174" y="782"/>
                    <a:pt x="391" y="782"/>
                  </a:cubicBezTo>
                  <a:cubicBezTo>
                    <a:pt x="606" y="782"/>
                    <a:pt x="782" y="608"/>
                    <a:pt x="782" y="391"/>
                  </a:cubicBezTo>
                  <a:cubicBezTo>
                    <a:pt x="782" y="176"/>
                    <a:pt x="606" y="1"/>
                    <a:pt x="3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5"/>
            <p:cNvSpPr/>
            <p:nvPr/>
          </p:nvSpPr>
          <p:spPr>
            <a:xfrm>
              <a:off x="6878843" y="2785488"/>
              <a:ext cx="165391" cy="108926"/>
            </a:xfrm>
            <a:custGeom>
              <a:rect b="b" l="l" r="r" t="t"/>
              <a:pathLst>
                <a:path extrusionOk="0" h="3482" w="5287">
                  <a:moveTo>
                    <a:pt x="4840" y="0"/>
                  </a:moveTo>
                  <a:cubicBezTo>
                    <a:pt x="4770" y="0"/>
                    <a:pt x="4698" y="19"/>
                    <a:pt x="4634" y="59"/>
                  </a:cubicBezTo>
                  <a:lnTo>
                    <a:pt x="243" y="2758"/>
                  </a:lnTo>
                  <a:cubicBezTo>
                    <a:pt x="58" y="2870"/>
                    <a:pt x="1" y="3112"/>
                    <a:pt x="115" y="3296"/>
                  </a:cubicBezTo>
                  <a:cubicBezTo>
                    <a:pt x="188" y="3415"/>
                    <a:pt x="317" y="3482"/>
                    <a:pt x="448" y="3482"/>
                  </a:cubicBezTo>
                  <a:cubicBezTo>
                    <a:pt x="519" y="3482"/>
                    <a:pt x="588" y="3463"/>
                    <a:pt x="653" y="3424"/>
                  </a:cubicBezTo>
                  <a:lnTo>
                    <a:pt x="5045" y="726"/>
                  </a:lnTo>
                  <a:cubicBezTo>
                    <a:pt x="5229" y="613"/>
                    <a:pt x="5287" y="372"/>
                    <a:pt x="5173" y="187"/>
                  </a:cubicBezTo>
                  <a:cubicBezTo>
                    <a:pt x="5099" y="67"/>
                    <a:pt x="4971" y="0"/>
                    <a:pt x="48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5"/>
            <p:cNvSpPr/>
            <p:nvPr/>
          </p:nvSpPr>
          <p:spPr>
            <a:xfrm>
              <a:off x="6878874" y="3036749"/>
              <a:ext cx="165328" cy="108988"/>
            </a:xfrm>
            <a:custGeom>
              <a:rect b="b" l="l" r="r" t="t"/>
              <a:pathLst>
                <a:path extrusionOk="0" h="3484" w="5285">
                  <a:moveTo>
                    <a:pt x="447" y="1"/>
                  </a:moveTo>
                  <a:cubicBezTo>
                    <a:pt x="316" y="1"/>
                    <a:pt x="187" y="67"/>
                    <a:pt x="114" y="187"/>
                  </a:cubicBezTo>
                  <a:cubicBezTo>
                    <a:pt x="1" y="372"/>
                    <a:pt x="58" y="613"/>
                    <a:pt x="242" y="725"/>
                  </a:cubicBezTo>
                  <a:lnTo>
                    <a:pt x="4633" y="3425"/>
                  </a:lnTo>
                  <a:cubicBezTo>
                    <a:pt x="4698" y="3465"/>
                    <a:pt x="4768" y="3484"/>
                    <a:pt x="4838" y="3484"/>
                  </a:cubicBezTo>
                  <a:cubicBezTo>
                    <a:pt x="4971" y="3484"/>
                    <a:pt x="5099" y="3417"/>
                    <a:pt x="5172" y="3297"/>
                  </a:cubicBezTo>
                  <a:cubicBezTo>
                    <a:pt x="5285" y="3113"/>
                    <a:pt x="5227" y="2871"/>
                    <a:pt x="5044" y="2759"/>
                  </a:cubicBezTo>
                  <a:lnTo>
                    <a:pt x="652" y="59"/>
                  </a:lnTo>
                  <a:cubicBezTo>
                    <a:pt x="588" y="20"/>
                    <a:pt x="517" y="1"/>
                    <a:pt x="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5"/>
            <p:cNvSpPr/>
            <p:nvPr/>
          </p:nvSpPr>
          <p:spPr>
            <a:xfrm>
              <a:off x="6971158" y="2978720"/>
              <a:ext cx="71293" cy="91501"/>
            </a:xfrm>
            <a:custGeom>
              <a:rect b="b" l="l" r="r" t="t"/>
              <a:pathLst>
                <a:path extrusionOk="0" h="2925" w="2279">
                  <a:moveTo>
                    <a:pt x="1140" y="1"/>
                  </a:moveTo>
                  <a:cubicBezTo>
                    <a:pt x="923" y="1"/>
                    <a:pt x="749" y="176"/>
                    <a:pt x="749" y="391"/>
                  </a:cubicBezTo>
                  <a:lnTo>
                    <a:pt x="749" y="1072"/>
                  </a:lnTo>
                  <a:lnTo>
                    <a:pt x="392" y="1072"/>
                  </a:lnTo>
                  <a:cubicBezTo>
                    <a:pt x="175" y="1072"/>
                    <a:pt x="1" y="1247"/>
                    <a:pt x="1" y="1462"/>
                  </a:cubicBezTo>
                  <a:cubicBezTo>
                    <a:pt x="1" y="1679"/>
                    <a:pt x="176" y="1853"/>
                    <a:pt x="392" y="1853"/>
                  </a:cubicBezTo>
                  <a:lnTo>
                    <a:pt x="749" y="1853"/>
                  </a:lnTo>
                  <a:lnTo>
                    <a:pt x="749" y="2533"/>
                  </a:lnTo>
                  <a:cubicBezTo>
                    <a:pt x="749" y="2749"/>
                    <a:pt x="923" y="2924"/>
                    <a:pt x="1140" y="2924"/>
                  </a:cubicBezTo>
                  <a:cubicBezTo>
                    <a:pt x="1356" y="2924"/>
                    <a:pt x="1530" y="2749"/>
                    <a:pt x="1530" y="2533"/>
                  </a:cubicBezTo>
                  <a:lnTo>
                    <a:pt x="1530" y="1853"/>
                  </a:lnTo>
                  <a:lnTo>
                    <a:pt x="1887" y="1853"/>
                  </a:lnTo>
                  <a:cubicBezTo>
                    <a:pt x="2104" y="1853"/>
                    <a:pt x="2278" y="1678"/>
                    <a:pt x="2278" y="1462"/>
                  </a:cubicBezTo>
                  <a:cubicBezTo>
                    <a:pt x="2278" y="1246"/>
                    <a:pt x="2103" y="1072"/>
                    <a:pt x="1887" y="1072"/>
                  </a:cubicBezTo>
                  <a:lnTo>
                    <a:pt x="1530" y="1072"/>
                  </a:lnTo>
                  <a:lnTo>
                    <a:pt x="1530" y="391"/>
                  </a:lnTo>
                  <a:cubicBezTo>
                    <a:pt x="1530" y="175"/>
                    <a:pt x="1355" y="1"/>
                    <a:pt x="11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5"/>
            <p:cNvSpPr/>
            <p:nvPr/>
          </p:nvSpPr>
          <p:spPr>
            <a:xfrm>
              <a:off x="6910876" y="2901765"/>
              <a:ext cx="61001" cy="76861"/>
            </a:xfrm>
            <a:custGeom>
              <a:rect b="b" l="l" r="r" t="t"/>
              <a:pathLst>
                <a:path extrusionOk="0" h="2457" w="1950">
                  <a:moveTo>
                    <a:pt x="975" y="1"/>
                  </a:moveTo>
                  <a:cubicBezTo>
                    <a:pt x="759" y="1"/>
                    <a:pt x="584" y="177"/>
                    <a:pt x="584" y="393"/>
                  </a:cubicBezTo>
                  <a:lnTo>
                    <a:pt x="584" y="837"/>
                  </a:lnTo>
                  <a:lnTo>
                    <a:pt x="392" y="837"/>
                  </a:lnTo>
                  <a:cubicBezTo>
                    <a:pt x="175" y="837"/>
                    <a:pt x="0" y="1012"/>
                    <a:pt x="0" y="1229"/>
                  </a:cubicBezTo>
                  <a:cubicBezTo>
                    <a:pt x="0" y="1445"/>
                    <a:pt x="177" y="1619"/>
                    <a:pt x="392" y="1619"/>
                  </a:cubicBezTo>
                  <a:lnTo>
                    <a:pt x="584" y="1619"/>
                  </a:lnTo>
                  <a:lnTo>
                    <a:pt x="584" y="2064"/>
                  </a:lnTo>
                  <a:cubicBezTo>
                    <a:pt x="584" y="2281"/>
                    <a:pt x="760" y="2457"/>
                    <a:pt x="975" y="2457"/>
                  </a:cubicBezTo>
                  <a:cubicBezTo>
                    <a:pt x="1192" y="2457"/>
                    <a:pt x="1367" y="2281"/>
                    <a:pt x="1367" y="2066"/>
                  </a:cubicBezTo>
                  <a:lnTo>
                    <a:pt x="1367" y="1621"/>
                  </a:lnTo>
                  <a:lnTo>
                    <a:pt x="1559" y="1621"/>
                  </a:lnTo>
                  <a:cubicBezTo>
                    <a:pt x="1775" y="1621"/>
                    <a:pt x="1949" y="1445"/>
                    <a:pt x="1949" y="1230"/>
                  </a:cubicBezTo>
                  <a:cubicBezTo>
                    <a:pt x="1949" y="1013"/>
                    <a:pt x="1774" y="839"/>
                    <a:pt x="1559" y="839"/>
                  </a:cubicBezTo>
                  <a:lnTo>
                    <a:pt x="1367" y="839"/>
                  </a:lnTo>
                  <a:lnTo>
                    <a:pt x="1367" y="393"/>
                  </a:lnTo>
                  <a:cubicBezTo>
                    <a:pt x="1367" y="175"/>
                    <a:pt x="1190" y="1"/>
                    <a:pt x="9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5"/>
            <p:cNvSpPr/>
            <p:nvPr/>
          </p:nvSpPr>
          <p:spPr>
            <a:xfrm>
              <a:off x="6898207" y="2993516"/>
              <a:ext cx="24494" cy="24525"/>
            </a:xfrm>
            <a:custGeom>
              <a:rect b="b" l="l" r="r" t="t"/>
              <a:pathLst>
                <a:path extrusionOk="0" h="784" w="783">
                  <a:moveTo>
                    <a:pt x="392" y="1"/>
                  </a:moveTo>
                  <a:cubicBezTo>
                    <a:pt x="177" y="1"/>
                    <a:pt x="0" y="175"/>
                    <a:pt x="0" y="391"/>
                  </a:cubicBezTo>
                  <a:cubicBezTo>
                    <a:pt x="0" y="607"/>
                    <a:pt x="175" y="783"/>
                    <a:pt x="392" y="783"/>
                  </a:cubicBezTo>
                  <a:cubicBezTo>
                    <a:pt x="608" y="783"/>
                    <a:pt x="783" y="608"/>
                    <a:pt x="783" y="391"/>
                  </a:cubicBezTo>
                  <a:cubicBezTo>
                    <a:pt x="783" y="175"/>
                    <a:pt x="608" y="1"/>
                    <a:pt x="3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5"/>
            <p:cNvSpPr/>
            <p:nvPr/>
          </p:nvSpPr>
          <p:spPr>
            <a:xfrm>
              <a:off x="6766226" y="2882213"/>
              <a:ext cx="75641" cy="168456"/>
            </a:xfrm>
            <a:custGeom>
              <a:rect b="b" l="l" r="r" t="t"/>
              <a:pathLst>
                <a:path extrusionOk="0" h="5385" w="2418">
                  <a:moveTo>
                    <a:pt x="1823" y="0"/>
                  </a:moveTo>
                  <a:cubicBezTo>
                    <a:pt x="726" y="438"/>
                    <a:pt x="0" y="1506"/>
                    <a:pt x="0" y="2703"/>
                  </a:cubicBezTo>
                  <a:cubicBezTo>
                    <a:pt x="0" y="3315"/>
                    <a:pt x="185" y="3898"/>
                    <a:pt x="532" y="4390"/>
                  </a:cubicBezTo>
                  <a:cubicBezTo>
                    <a:pt x="844" y="4834"/>
                    <a:pt x="1270" y="5174"/>
                    <a:pt x="1767" y="5384"/>
                  </a:cubicBezTo>
                  <a:cubicBezTo>
                    <a:pt x="2013" y="5095"/>
                    <a:pt x="2220" y="4773"/>
                    <a:pt x="2382" y="4424"/>
                  </a:cubicBezTo>
                  <a:cubicBezTo>
                    <a:pt x="1641" y="4195"/>
                    <a:pt x="1115" y="3505"/>
                    <a:pt x="1115" y="2703"/>
                  </a:cubicBezTo>
                  <a:cubicBezTo>
                    <a:pt x="1115" y="1880"/>
                    <a:pt x="1657" y="1185"/>
                    <a:pt x="2418" y="972"/>
                  </a:cubicBezTo>
                  <a:cubicBezTo>
                    <a:pt x="2264" y="621"/>
                    <a:pt x="2063" y="294"/>
                    <a:pt x="1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5"/>
            <p:cNvSpPr/>
            <p:nvPr/>
          </p:nvSpPr>
          <p:spPr>
            <a:xfrm>
              <a:off x="6825569" y="2935925"/>
              <a:ext cx="27247" cy="61501"/>
            </a:xfrm>
            <a:custGeom>
              <a:rect b="b" l="l" r="r" t="t"/>
              <a:pathLst>
                <a:path extrusionOk="0" h="1966" w="871">
                  <a:moveTo>
                    <a:pt x="766" y="0"/>
                  </a:moveTo>
                  <a:cubicBezTo>
                    <a:pt x="321" y="109"/>
                    <a:pt x="1" y="509"/>
                    <a:pt x="1" y="986"/>
                  </a:cubicBezTo>
                  <a:cubicBezTo>
                    <a:pt x="1" y="1451"/>
                    <a:pt x="312" y="1848"/>
                    <a:pt x="746" y="1966"/>
                  </a:cubicBezTo>
                  <a:cubicBezTo>
                    <a:pt x="828" y="1637"/>
                    <a:pt x="871" y="1295"/>
                    <a:pt x="871" y="942"/>
                  </a:cubicBezTo>
                  <a:cubicBezTo>
                    <a:pt x="871" y="619"/>
                    <a:pt x="834" y="303"/>
                    <a:pt x="7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5"/>
            <p:cNvSpPr/>
            <p:nvPr/>
          </p:nvSpPr>
          <p:spPr>
            <a:xfrm>
              <a:off x="6623202" y="2779106"/>
              <a:ext cx="202054" cy="372668"/>
            </a:xfrm>
            <a:custGeom>
              <a:rect b="b" l="l" r="r" t="t"/>
              <a:pathLst>
                <a:path extrusionOk="0" h="11913" w="6459">
                  <a:moveTo>
                    <a:pt x="6029" y="0"/>
                  </a:moveTo>
                  <a:cubicBezTo>
                    <a:pt x="5929" y="0"/>
                    <a:pt x="5829" y="39"/>
                    <a:pt x="5753" y="115"/>
                  </a:cubicBezTo>
                  <a:lnTo>
                    <a:pt x="153" y="5715"/>
                  </a:lnTo>
                  <a:cubicBezTo>
                    <a:pt x="0" y="5868"/>
                    <a:pt x="0" y="6116"/>
                    <a:pt x="153" y="6269"/>
                  </a:cubicBezTo>
                  <a:lnTo>
                    <a:pt x="5683" y="11799"/>
                  </a:lnTo>
                  <a:cubicBezTo>
                    <a:pt x="5760" y="11876"/>
                    <a:pt x="5861" y="11913"/>
                    <a:pt x="5960" y="11913"/>
                  </a:cubicBezTo>
                  <a:cubicBezTo>
                    <a:pt x="6061" y="11913"/>
                    <a:pt x="6160" y="11875"/>
                    <a:pt x="6237" y="11799"/>
                  </a:cubicBezTo>
                  <a:cubicBezTo>
                    <a:pt x="6390" y="11646"/>
                    <a:pt x="6390" y="11398"/>
                    <a:pt x="6237" y="11245"/>
                  </a:cubicBezTo>
                  <a:lnTo>
                    <a:pt x="4808" y="9815"/>
                  </a:lnTo>
                  <a:cubicBezTo>
                    <a:pt x="5143" y="9670"/>
                    <a:pt x="5454" y="9482"/>
                    <a:pt x="5737" y="9259"/>
                  </a:cubicBezTo>
                  <a:cubicBezTo>
                    <a:pt x="5234" y="8991"/>
                    <a:pt x="4800" y="8610"/>
                    <a:pt x="4466" y="8138"/>
                  </a:cubicBezTo>
                  <a:cubicBezTo>
                    <a:pt x="4022" y="7512"/>
                    <a:pt x="3790" y="6772"/>
                    <a:pt x="3790" y="5999"/>
                  </a:cubicBezTo>
                  <a:cubicBezTo>
                    <a:pt x="3790" y="4593"/>
                    <a:pt x="4581" y="3326"/>
                    <a:pt x="5806" y="2705"/>
                  </a:cubicBezTo>
                  <a:cubicBezTo>
                    <a:pt x="5520" y="2469"/>
                    <a:pt x="5202" y="2270"/>
                    <a:pt x="4858" y="2116"/>
                  </a:cubicBezTo>
                  <a:lnTo>
                    <a:pt x="6307" y="669"/>
                  </a:lnTo>
                  <a:cubicBezTo>
                    <a:pt x="6459" y="516"/>
                    <a:pt x="6459" y="268"/>
                    <a:pt x="6307" y="115"/>
                  </a:cubicBezTo>
                  <a:cubicBezTo>
                    <a:pt x="6230" y="39"/>
                    <a:pt x="6130" y="0"/>
                    <a:pt x="60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55"/>
          <p:cNvGrpSpPr/>
          <p:nvPr/>
        </p:nvGrpSpPr>
        <p:grpSpPr>
          <a:xfrm>
            <a:off x="1706690" y="1240867"/>
            <a:ext cx="484620" cy="484620"/>
            <a:chOff x="5049725" y="3806450"/>
            <a:chExt cx="481825" cy="481825"/>
          </a:xfrm>
        </p:grpSpPr>
        <p:sp>
          <p:nvSpPr>
            <p:cNvPr id="479" name="Google Shape;479;p5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 name="Google Shape;480;p5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 name="Google Shape;481;p5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 name="Google Shape;482;p55"/>
          <p:cNvGrpSpPr/>
          <p:nvPr/>
        </p:nvGrpSpPr>
        <p:grpSpPr>
          <a:xfrm>
            <a:off x="6953542" y="2959333"/>
            <a:ext cx="482967" cy="482708"/>
            <a:chOff x="3243191" y="1996386"/>
            <a:chExt cx="418153" cy="417965"/>
          </a:xfrm>
        </p:grpSpPr>
        <p:sp>
          <p:nvSpPr>
            <p:cNvPr id="483" name="Google Shape;483;p55"/>
            <p:cNvSpPr/>
            <p:nvPr/>
          </p:nvSpPr>
          <p:spPr>
            <a:xfrm>
              <a:off x="3604973" y="2102246"/>
              <a:ext cx="56371" cy="309321"/>
            </a:xfrm>
            <a:custGeom>
              <a:rect b="b" l="l" r="r" t="t"/>
              <a:pathLst>
                <a:path extrusionOk="0" h="9888" w="1802">
                  <a:moveTo>
                    <a:pt x="1802" y="0"/>
                  </a:moveTo>
                  <a:cubicBezTo>
                    <a:pt x="1415" y="271"/>
                    <a:pt x="872" y="531"/>
                    <a:pt x="118" y="759"/>
                  </a:cubicBezTo>
                  <a:cubicBezTo>
                    <a:pt x="48" y="780"/>
                    <a:pt x="1" y="843"/>
                    <a:pt x="1" y="915"/>
                  </a:cubicBezTo>
                  <a:lnTo>
                    <a:pt x="1" y="9658"/>
                  </a:lnTo>
                  <a:cubicBezTo>
                    <a:pt x="1" y="9789"/>
                    <a:pt x="108" y="9888"/>
                    <a:pt x="229" y="9888"/>
                  </a:cubicBezTo>
                  <a:cubicBezTo>
                    <a:pt x="256" y="9888"/>
                    <a:pt x="283" y="9883"/>
                    <a:pt x="310" y="9872"/>
                  </a:cubicBezTo>
                  <a:cubicBezTo>
                    <a:pt x="1258" y="9512"/>
                    <a:pt x="1802" y="8986"/>
                    <a:pt x="1802" y="8572"/>
                  </a:cubicBezTo>
                  <a:lnTo>
                    <a:pt x="18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5"/>
            <p:cNvSpPr/>
            <p:nvPr/>
          </p:nvSpPr>
          <p:spPr>
            <a:xfrm>
              <a:off x="3428696" y="2054103"/>
              <a:ext cx="46236" cy="46298"/>
            </a:xfrm>
            <a:custGeom>
              <a:rect b="b" l="l" r="r" t="t"/>
              <a:pathLst>
                <a:path extrusionOk="0" h="1480" w="1478">
                  <a:moveTo>
                    <a:pt x="739" y="0"/>
                  </a:moveTo>
                  <a:cubicBezTo>
                    <a:pt x="331" y="0"/>
                    <a:pt x="0" y="333"/>
                    <a:pt x="0" y="740"/>
                  </a:cubicBezTo>
                  <a:cubicBezTo>
                    <a:pt x="0" y="1148"/>
                    <a:pt x="331" y="1480"/>
                    <a:pt x="739" y="1480"/>
                  </a:cubicBezTo>
                  <a:cubicBezTo>
                    <a:pt x="1147" y="1480"/>
                    <a:pt x="1477" y="1148"/>
                    <a:pt x="1477" y="740"/>
                  </a:cubicBezTo>
                  <a:cubicBezTo>
                    <a:pt x="1477" y="333"/>
                    <a:pt x="1147" y="0"/>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5"/>
            <p:cNvSpPr/>
            <p:nvPr/>
          </p:nvSpPr>
          <p:spPr>
            <a:xfrm>
              <a:off x="3243191" y="1996386"/>
              <a:ext cx="418153" cy="298842"/>
            </a:xfrm>
            <a:custGeom>
              <a:rect b="b" l="l" r="r" t="t"/>
              <a:pathLst>
                <a:path extrusionOk="0" h="9553" w="13367">
                  <a:moveTo>
                    <a:pt x="6669" y="959"/>
                  </a:moveTo>
                  <a:cubicBezTo>
                    <a:pt x="7565" y="959"/>
                    <a:pt x="8294" y="1690"/>
                    <a:pt x="8294" y="2587"/>
                  </a:cubicBezTo>
                  <a:cubicBezTo>
                    <a:pt x="8294" y="3483"/>
                    <a:pt x="7565" y="4214"/>
                    <a:pt x="6669" y="4214"/>
                  </a:cubicBezTo>
                  <a:cubicBezTo>
                    <a:pt x="5772" y="4214"/>
                    <a:pt x="5043" y="3485"/>
                    <a:pt x="5043" y="2587"/>
                  </a:cubicBezTo>
                  <a:cubicBezTo>
                    <a:pt x="5043" y="1690"/>
                    <a:pt x="5772" y="959"/>
                    <a:pt x="6669" y="959"/>
                  </a:cubicBezTo>
                  <a:close/>
                  <a:moveTo>
                    <a:pt x="6699" y="0"/>
                  </a:moveTo>
                  <a:cubicBezTo>
                    <a:pt x="4839" y="0"/>
                    <a:pt x="3096" y="241"/>
                    <a:pt x="1791" y="680"/>
                  </a:cubicBezTo>
                  <a:cubicBezTo>
                    <a:pt x="1192" y="881"/>
                    <a:pt x="710" y="1120"/>
                    <a:pt x="395" y="1369"/>
                  </a:cubicBezTo>
                  <a:cubicBezTo>
                    <a:pt x="215" y="1512"/>
                    <a:pt x="1" y="1731"/>
                    <a:pt x="1" y="1956"/>
                  </a:cubicBezTo>
                  <a:cubicBezTo>
                    <a:pt x="1" y="2359"/>
                    <a:pt x="621" y="2953"/>
                    <a:pt x="2356" y="3404"/>
                  </a:cubicBezTo>
                  <a:cubicBezTo>
                    <a:pt x="2539" y="3451"/>
                    <a:pt x="2693" y="3626"/>
                    <a:pt x="2689" y="3833"/>
                  </a:cubicBezTo>
                  <a:lnTo>
                    <a:pt x="2689" y="9550"/>
                  </a:lnTo>
                  <a:cubicBezTo>
                    <a:pt x="3132" y="9455"/>
                    <a:pt x="3609" y="9373"/>
                    <a:pt x="4105" y="9308"/>
                  </a:cubicBezTo>
                  <a:cubicBezTo>
                    <a:pt x="4067" y="9199"/>
                    <a:pt x="4042" y="9083"/>
                    <a:pt x="4031" y="8964"/>
                  </a:cubicBezTo>
                  <a:cubicBezTo>
                    <a:pt x="4031" y="8960"/>
                    <a:pt x="4029" y="8955"/>
                    <a:pt x="4029" y="8952"/>
                  </a:cubicBezTo>
                  <a:lnTo>
                    <a:pt x="3859" y="6090"/>
                  </a:lnTo>
                  <a:cubicBezTo>
                    <a:pt x="3832" y="5760"/>
                    <a:pt x="3944" y="5432"/>
                    <a:pt x="4167" y="5188"/>
                  </a:cubicBezTo>
                  <a:cubicBezTo>
                    <a:pt x="4391" y="4942"/>
                    <a:pt x="4710" y="4803"/>
                    <a:pt x="5044" y="4803"/>
                  </a:cubicBezTo>
                  <a:lnTo>
                    <a:pt x="8326" y="4803"/>
                  </a:lnTo>
                  <a:cubicBezTo>
                    <a:pt x="8650" y="4803"/>
                    <a:pt x="8965" y="4937"/>
                    <a:pt x="9188" y="5173"/>
                  </a:cubicBezTo>
                  <a:cubicBezTo>
                    <a:pt x="9409" y="5408"/>
                    <a:pt x="9529" y="5727"/>
                    <a:pt x="9514" y="6049"/>
                  </a:cubicBezTo>
                  <a:lnTo>
                    <a:pt x="9417" y="8906"/>
                  </a:lnTo>
                  <a:lnTo>
                    <a:pt x="9417" y="8913"/>
                  </a:lnTo>
                  <a:cubicBezTo>
                    <a:pt x="9408" y="9056"/>
                    <a:pt x="9381" y="9191"/>
                    <a:pt x="9335" y="9319"/>
                  </a:cubicBezTo>
                  <a:cubicBezTo>
                    <a:pt x="9801" y="9383"/>
                    <a:pt x="10254" y="9461"/>
                    <a:pt x="10678" y="9552"/>
                  </a:cubicBezTo>
                  <a:lnTo>
                    <a:pt x="10678" y="3841"/>
                  </a:lnTo>
                  <a:cubicBezTo>
                    <a:pt x="10678" y="3654"/>
                    <a:pt x="10810" y="3459"/>
                    <a:pt x="11012" y="3411"/>
                  </a:cubicBezTo>
                  <a:cubicBezTo>
                    <a:pt x="12747" y="2965"/>
                    <a:pt x="13366" y="2368"/>
                    <a:pt x="13366" y="1957"/>
                  </a:cubicBezTo>
                  <a:cubicBezTo>
                    <a:pt x="13367" y="1629"/>
                    <a:pt x="12900" y="1122"/>
                    <a:pt x="11592" y="680"/>
                  </a:cubicBezTo>
                  <a:cubicBezTo>
                    <a:pt x="10296" y="241"/>
                    <a:pt x="8558" y="0"/>
                    <a:pt x="6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5"/>
            <p:cNvSpPr/>
            <p:nvPr/>
          </p:nvSpPr>
          <p:spPr>
            <a:xfrm>
              <a:off x="3243222" y="2101934"/>
              <a:ext cx="56434" cy="309665"/>
            </a:xfrm>
            <a:custGeom>
              <a:rect b="b" l="l" r="r" t="t"/>
              <a:pathLst>
                <a:path extrusionOk="0" h="9899" w="1804">
                  <a:moveTo>
                    <a:pt x="1" y="1"/>
                  </a:moveTo>
                  <a:lnTo>
                    <a:pt x="1" y="8614"/>
                  </a:lnTo>
                  <a:cubicBezTo>
                    <a:pt x="1" y="9028"/>
                    <a:pt x="545" y="9528"/>
                    <a:pt x="1493" y="9883"/>
                  </a:cubicBezTo>
                  <a:cubicBezTo>
                    <a:pt x="1520" y="9893"/>
                    <a:pt x="1547" y="9898"/>
                    <a:pt x="1574" y="9898"/>
                  </a:cubicBezTo>
                  <a:cubicBezTo>
                    <a:pt x="1695" y="9898"/>
                    <a:pt x="1803" y="9799"/>
                    <a:pt x="1803" y="9668"/>
                  </a:cubicBezTo>
                  <a:lnTo>
                    <a:pt x="1803" y="918"/>
                  </a:lnTo>
                  <a:cubicBezTo>
                    <a:pt x="1803" y="846"/>
                    <a:pt x="1755" y="782"/>
                    <a:pt x="1686" y="761"/>
                  </a:cubicBezTo>
                  <a:cubicBezTo>
                    <a:pt x="932" y="532"/>
                    <a:pt x="389" y="272"/>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5"/>
            <p:cNvSpPr/>
            <p:nvPr/>
          </p:nvSpPr>
          <p:spPr>
            <a:xfrm>
              <a:off x="3391282" y="2174415"/>
              <a:ext cx="121970" cy="239937"/>
            </a:xfrm>
            <a:custGeom>
              <a:rect b="b" l="l" r="r" t="t"/>
              <a:pathLst>
                <a:path extrusionOk="0" h="7670" w="3899">
                  <a:moveTo>
                    <a:pt x="313" y="0"/>
                  </a:moveTo>
                  <a:cubicBezTo>
                    <a:pt x="197" y="0"/>
                    <a:pt x="124" y="62"/>
                    <a:pt x="89" y="99"/>
                  </a:cubicBezTo>
                  <a:cubicBezTo>
                    <a:pt x="56" y="136"/>
                    <a:pt x="1" y="213"/>
                    <a:pt x="11" y="329"/>
                  </a:cubicBezTo>
                  <a:cubicBezTo>
                    <a:pt x="11" y="334"/>
                    <a:pt x="12" y="339"/>
                    <a:pt x="12" y="342"/>
                  </a:cubicBezTo>
                  <a:lnTo>
                    <a:pt x="184" y="3202"/>
                  </a:lnTo>
                  <a:cubicBezTo>
                    <a:pt x="200" y="3367"/>
                    <a:pt x="294" y="3505"/>
                    <a:pt x="430" y="3582"/>
                  </a:cubicBezTo>
                  <a:cubicBezTo>
                    <a:pt x="433" y="3583"/>
                    <a:pt x="436" y="3586"/>
                    <a:pt x="440" y="3587"/>
                  </a:cubicBezTo>
                  <a:cubicBezTo>
                    <a:pt x="510" y="3626"/>
                    <a:pt x="590" y="3648"/>
                    <a:pt x="676" y="3648"/>
                  </a:cubicBezTo>
                  <a:lnTo>
                    <a:pt x="759" y="3648"/>
                  </a:lnTo>
                  <a:cubicBezTo>
                    <a:pt x="1004" y="3648"/>
                    <a:pt x="1202" y="3847"/>
                    <a:pt x="1202" y="4091"/>
                  </a:cubicBezTo>
                  <a:lnTo>
                    <a:pt x="1202" y="6839"/>
                  </a:lnTo>
                  <a:cubicBezTo>
                    <a:pt x="1202" y="7297"/>
                    <a:pt x="1575" y="7670"/>
                    <a:pt x="2032" y="7670"/>
                  </a:cubicBezTo>
                  <a:cubicBezTo>
                    <a:pt x="2488" y="7669"/>
                    <a:pt x="2861" y="7296"/>
                    <a:pt x="2861" y="6839"/>
                  </a:cubicBezTo>
                  <a:lnTo>
                    <a:pt x="2861" y="4092"/>
                  </a:lnTo>
                  <a:cubicBezTo>
                    <a:pt x="2861" y="3847"/>
                    <a:pt x="3059" y="3648"/>
                    <a:pt x="3304" y="3648"/>
                  </a:cubicBezTo>
                  <a:cubicBezTo>
                    <a:pt x="3567" y="3648"/>
                    <a:pt x="3784" y="3443"/>
                    <a:pt x="3797" y="3180"/>
                  </a:cubicBezTo>
                  <a:lnTo>
                    <a:pt x="3895" y="324"/>
                  </a:lnTo>
                  <a:lnTo>
                    <a:pt x="3895" y="317"/>
                  </a:lnTo>
                  <a:cubicBezTo>
                    <a:pt x="3899" y="233"/>
                    <a:pt x="3869" y="154"/>
                    <a:pt x="3813" y="93"/>
                  </a:cubicBezTo>
                  <a:cubicBezTo>
                    <a:pt x="3755" y="33"/>
                    <a:pt x="3678" y="0"/>
                    <a:pt x="35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55"/>
          <p:cNvGrpSpPr/>
          <p:nvPr/>
        </p:nvGrpSpPr>
        <p:grpSpPr>
          <a:xfrm>
            <a:off x="4339931" y="2968429"/>
            <a:ext cx="464193" cy="464506"/>
            <a:chOff x="1325229" y="4190259"/>
            <a:chExt cx="417778" cy="418059"/>
          </a:xfrm>
        </p:grpSpPr>
        <p:sp>
          <p:nvSpPr>
            <p:cNvPr id="489" name="Google Shape;489;p55"/>
            <p:cNvSpPr/>
            <p:nvPr/>
          </p:nvSpPr>
          <p:spPr>
            <a:xfrm>
              <a:off x="1469285" y="4341135"/>
              <a:ext cx="128915" cy="113931"/>
            </a:xfrm>
            <a:custGeom>
              <a:rect b="b" l="l" r="r" t="t"/>
              <a:pathLst>
                <a:path extrusionOk="0" h="3642" w="4121">
                  <a:moveTo>
                    <a:pt x="0" y="1"/>
                  </a:moveTo>
                  <a:lnTo>
                    <a:pt x="0" y="1420"/>
                  </a:lnTo>
                  <a:cubicBezTo>
                    <a:pt x="0" y="2645"/>
                    <a:pt x="925" y="3641"/>
                    <a:pt x="2061" y="3641"/>
                  </a:cubicBezTo>
                  <a:cubicBezTo>
                    <a:pt x="3197" y="3641"/>
                    <a:pt x="4121" y="2645"/>
                    <a:pt x="4121" y="1420"/>
                  </a:cubicBezTo>
                  <a:lnTo>
                    <a:pt x="4121" y="92"/>
                  </a:lnTo>
                  <a:lnTo>
                    <a:pt x="4120" y="92"/>
                  </a:lnTo>
                  <a:cubicBezTo>
                    <a:pt x="3611" y="227"/>
                    <a:pt x="2833" y="386"/>
                    <a:pt x="1993" y="386"/>
                  </a:cubicBezTo>
                  <a:cubicBezTo>
                    <a:pt x="1332" y="386"/>
                    <a:pt x="634" y="2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5"/>
            <p:cNvSpPr/>
            <p:nvPr/>
          </p:nvSpPr>
          <p:spPr>
            <a:xfrm>
              <a:off x="1509577" y="4480248"/>
              <a:ext cx="48988" cy="14265"/>
            </a:xfrm>
            <a:custGeom>
              <a:rect b="b" l="l" r="r" t="t"/>
              <a:pathLst>
                <a:path extrusionOk="0" h="456" w="1566">
                  <a:moveTo>
                    <a:pt x="1437" y="1"/>
                  </a:moveTo>
                  <a:cubicBezTo>
                    <a:pt x="1222" y="53"/>
                    <a:pt x="1001" y="81"/>
                    <a:pt x="771" y="81"/>
                  </a:cubicBezTo>
                  <a:cubicBezTo>
                    <a:pt x="547" y="81"/>
                    <a:pt x="329" y="53"/>
                    <a:pt x="119" y="4"/>
                  </a:cubicBezTo>
                  <a:lnTo>
                    <a:pt x="1" y="456"/>
                  </a:lnTo>
                  <a:lnTo>
                    <a:pt x="1565" y="456"/>
                  </a:lnTo>
                  <a:lnTo>
                    <a:pt x="14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5"/>
            <p:cNvSpPr/>
            <p:nvPr/>
          </p:nvSpPr>
          <p:spPr>
            <a:xfrm>
              <a:off x="1469191" y="4275004"/>
              <a:ext cx="128946" cy="50427"/>
            </a:xfrm>
            <a:custGeom>
              <a:rect b="b" l="l" r="r" t="t"/>
              <a:pathLst>
                <a:path extrusionOk="0" h="1612" w="4122">
                  <a:moveTo>
                    <a:pt x="593" y="1"/>
                  </a:moveTo>
                  <a:cubicBezTo>
                    <a:pt x="434" y="1"/>
                    <a:pt x="285" y="62"/>
                    <a:pt x="174" y="175"/>
                  </a:cubicBezTo>
                  <a:cubicBezTo>
                    <a:pt x="62" y="287"/>
                    <a:pt x="0" y="437"/>
                    <a:pt x="0" y="594"/>
                  </a:cubicBezTo>
                  <a:lnTo>
                    <a:pt x="1" y="1104"/>
                  </a:lnTo>
                  <a:cubicBezTo>
                    <a:pt x="395" y="1364"/>
                    <a:pt x="1025" y="1612"/>
                    <a:pt x="1991" y="1612"/>
                  </a:cubicBezTo>
                  <a:cubicBezTo>
                    <a:pt x="2209" y="1612"/>
                    <a:pt x="2444" y="1599"/>
                    <a:pt x="2698" y="1571"/>
                  </a:cubicBezTo>
                  <a:cubicBezTo>
                    <a:pt x="3296" y="1506"/>
                    <a:pt x="3815" y="1374"/>
                    <a:pt x="4122" y="1284"/>
                  </a:cubicBezTo>
                  <a:lnTo>
                    <a:pt x="4119" y="593"/>
                  </a:lnTo>
                  <a:cubicBezTo>
                    <a:pt x="4119" y="266"/>
                    <a:pt x="3852" y="1"/>
                    <a:pt x="3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5"/>
            <p:cNvSpPr/>
            <p:nvPr/>
          </p:nvSpPr>
          <p:spPr>
            <a:xfrm>
              <a:off x="1503571" y="4522261"/>
              <a:ext cx="61408" cy="16110"/>
            </a:xfrm>
            <a:custGeom>
              <a:rect b="b" l="l" r="r" t="t"/>
              <a:pathLst>
                <a:path extrusionOk="0" h="515" w="1963">
                  <a:moveTo>
                    <a:pt x="1" y="0"/>
                  </a:moveTo>
                  <a:cubicBezTo>
                    <a:pt x="210" y="317"/>
                    <a:pt x="571" y="514"/>
                    <a:pt x="978" y="514"/>
                  </a:cubicBezTo>
                  <a:cubicBezTo>
                    <a:pt x="1394" y="514"/>
                    <a:pt x="1755" y="317"/>
                    <a:pt x="1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5"/>
            <p:cNvSpPr/>
            <p:nvPr/>
          </p:nvSpPr>
          <p:spPr>
            <a:xfrm>
              <a:off x="1391298" y="4535806"/>
              <a:ext cx="285296" cy="72513"/>
            </a:xfrm>
            <a:custGeom>
              <a:rect b="b" l="l" r="r" t="t"/>
              <a:pathLst>
                <a:path extrusionOk="0" h="2318" w="9120">
                  <a:moveTo>
                    <a:pt x="6325" y="0"/>
                  </a:moveTo>
                  <a:cubicBezTo>
                    <a:pt x="5962" y="592"/>
                    <a:pt x="5304" y="970"/>
                    <a:pt x="4567" y="970"/>
                  </a:cubicBezTo>
                  <a:cubicBezTo>
                    <a:pt x="3849" y="968"/>
                    <a:pt x="3198" y="597"/>
                    <a:pt x="2828" y="19"/>
                  </a:cubicBezTo>
                  <a:cubicBezTo>
                    <a:pt x="2748" y="59"/>
                    <a:pt x="2667" y="91"/>
                    <a:pt x="2581" y="119"/>
                  </a:cubicBezTo>
                  <a:cubicBezTo>
                    <a:pt x="2574" y="121"/>
                    <a:pt x="2567" y="122"/>
                    <a:pt x="2561" y="123"/>
                  </a:cubicBezTo>
                  <a:lnTo>
                    <a:pt x="725" y="558"/>
                  </a:lnTo>
                  <a:cubicBezTo>
                    <a:pt x="451" y="648"/>
                    <a:pt x="243" y="876"/>
                    <a:pt x="179" y="1157"/>
                  </a:cubicBezTo>
                  <a:lnTo>
                    <a:pt x="53" y="1799"/>
                  </a:lnTo>
                  <a:cubicBezTo>
                    <a:pt x="1" y="2068"/>
                    <a:pt x="206" y="2317"/>
                    <a:pt x="479" y="2317"/>
                  </a:cubicBezTo>
                  <a:lnTo>
                    <a:pt x="8637" y="2317"/>
                  </a:lnTo>
                  <a:cubicBezTo>
                    <a:pt x="8913" y="2317"/>
                    <a:pt x="9120" y="2061"/>
                    <a:pt x="9060" y="1791"/>
                  </a:cubicBezTo>
                  <a:lnTo>
                    <a:pt x="8903" y="1064"/>
                  </a:lnTo>
                  <a:cubicBezTo>
                    <a:pt x="8833" y="777"/>
                    <a:pt x="8612" y="551"/>
                    <a:pt x="8327" y="471"/>
                  </a:cubicBezTo>
                  <a:lnTo>
                    <a:pt x="6617" y="107"/>
                  </a:lnTo>
                  <a:cubicBezTo>
                    <a:pt x="6613" y="106"/>
                    <a:pt x="6609" y="105"/>
                    <a:pt x="6606" y="105"/>
                  </a:cubicBezTo>
                  <a:cubicBezTo>
                    <a:pt x="6508" y="77"/>
                    <a:pt x="6414" y="43"/>
                    <a:pt x="6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5"/>
            <p:cNvSpPr/>
            <p:nvPr/>
          </p:nvSpPr>
          <p:spPr>
            <a:xfrm>
              <a:off x="1325229" y="4190259"/>
              <a:ext cx="417778" cy="304316"/>
            </a:xfrm>
            <a:custGeom>
              <a:rect b="b" l="l" r="r" t="t"/>
              <a:pathLst>
                <a:path extrusionOk="0" h="9728" w="13355">
                  <a:moveTo>
                    <a:pt x="12071" y="908"/>
                  </a:moveTo>
                  <a:cubicBezTo>
                    <a:pt x="12316" y="908"/>
                    <a:pt x="12515" y="1107"/>
                    <a:pt x="12515" y="1351"/>
                  </a:cubicBezTo>
                  <a:lnTo>
                    <a:pt x="12515" y="2625"/>
                  </a:lnTo>
                  <a:cubicBezTo>
                    <a:pt x="12515" y="2870"/>
                    <a:pt x="12316" y="3069"/>
                    <a:pt x="12071" y="3069"/>
                  </a:cubicBezTo>
                  <a:cubicBezTo>
                    <a:pt x="11827" y="3069"/>
                    <a:pt x="11628" y="2870"/>
                    <a:pt x="11628" y="2625"/>
                  </a:cubicBezTo>
                  <a:lnTo>
                    <a:pt x="11628" y="1796"/>
                  </a:lnTo>
                  <a:lnTo>
                    <a:pt x="10819" y="1796"/>
                  </a:lnTo>
                  <a:cubicBezTo>
                    <a:pt x="10574" y="1796"/>
                    <a:pt x="10375" y="1597"/>
                    <a:pt x="10375" y="1351"/>
                  </a:cubicBezTo>
                  <a:cubicBezTo>
                    <a:pt x="10376" y="1105"/>
                    <a:pt x="10575" y="908"/>
                    <a:pt x="10820" y="908"/>
                  </a:cubicBezTo>
                  <a:close/>
                  <a:moveTo>
                    <a:pt x="2658" y="907"/>
                  </a:moveTo>
                  <a:cubicBezTo>
                    <a:pt x="2904" y="907"/>
                    <a:pt x="3103" y="1105"/>
                    <a:pt x="3103" y="1350"/>
                  </a:cubicBezTo>
                  <a:cubicBezTo>
                    <a:pt x="3103" y="1596"/>
                    <a:pt x="2904" y="1795"/>
                    <a:pt x="2658" y="1795"/>
                  </a:cubicBezTo>
                  <a:lnTo>
                    <a:pt x="1800" y="1795"/>
                  </a:lnTo>
                  <a:lnTo>
                    <a:pt x="1800" y="2633"/>
                  </a:lnTo>
                  <a:cubicBezTo>
                    <a:pt x="1800" y="2878"/>
                    <a:pt x="1601" y="3077"/>
                    <a:pt x="1356" y="3077"/>
                  </a:cubicBezTo>
                  <a:cubicBezTo>
                    <a:pt x="1110" y="3077"/>
                    <a:pt x="912" y="2878"/>
                    <a:pt x="912" y="2633"/>
                  </a:cubicBezTo>
                  <a:lnTo>
                    <a:pt x="912" y="1350"/>
                  </a:lnTo>
                  <a:cubicBezTo>
                    <a:pt x="912" y="1105"/>
                    <a:pt x="1110" y="907"/>
                    <a:pt x="1356" y="907"/>
                  </a:cubicBezTo>
                  <a:close/>
                  <a:moveTo>
                    <a:pt x="1356" y="6748"/>
                  </a:moveTo>
                  <a:cubicBezTo>
                    <a:pt x="1601" y="6748"/>
                    <a:pt x="1800" y="6947"/>
                    <a:pt x="1800" y="7192"/>
                  </a:cubicBezTo>
                  <a:lnTo>
                    <a:pt x="1800" y="8022"/>
                  </a:lnTo>
                  <a:lnTo>
                    <a:pt x="2609" y="8022"/>
                  </a:lnTo>
                  <a:cubicBezTo>
                    <a:pt x="2853" y="8022"/>
                    <a:pt x="3052" y="8220"/>
                    <a:pt x="3052" y="8465"/>
                  </a:cubicBezTo>
                  <a:cubicBezTo>
                    <a:pt x="3051" y="8710"/>
                    <a:pt x="2852" y="8909"/>
                    <a:pt x="2607" y="8909"/>
                  </a:cubicBezTo>
                  <a:lnTo>
                    <a:pt x="1356" y="8909"/>
                  </a:lnTo>
                  <a:cubicBezTo>
                    <a:pt x="1110" y="8909"/>
                    <a:pt x="912" y="8710"/>
                    <a:pt x="912" y="8465"/>
                  </a:cubicBezTo>
                  <a:lnTo>
                    <a:pt x="912" y="7192"/>
                  </a:lnTo>
                  <a:cubicBezTo>
                    <a:pt x="912" y="6947"/>
                    <a:pt x="1110" y="6748"/>
                    <a:pt x="1356" y="6748"/>
                  </a:cubicBezTo>
                  <a:close/>
                  <a:moveTo>
                    <a:pt x="12071" y="6741"/>
                  </a:moveTo>
                  <a:cubicBezTo>
                    <a:pt x="12316" y="6741"/>
                    <a:pt x="12515" y="6940"/>
                    <a:pt x="12515" y="7185"/>
                  </a:cubicBezTo>
                  <a:lnTo>
                    <a:pt x="12515" y="8465"/>
                  </a:lnTo>
                  <a:cubicBezTo>
                    <a:pt x="12515" y="8710"/>
                    <a:pt x="12316" y="8909"/>
                    <a:pt x="12071" y="8909"/>
                  </a:cubicBezTo>
                  <a:lnTo>
                    <a:pt x="10768" y="8909"/>
                  </a:lnTo>
                  <a:cubicBezTo>
                    <a:pt x="10524" y="8909"/>
                    <a:pt x="10325" y="8710"/>
                    <a:pt x="10325" y="8465"/>
                  </a:cubicBezTo>
                  <a:cubicBezTo>
                    <a:pt x="10326" y="8222"/>
                    <a:pt x="10525" y="8023"/>
                    <a:pt x="10768" y="8023"/>
                  </a:cubicBezTo>
                  <a:lnTo>
                    <a:pt x="11628" y="8023"/>
                  </a:lnTo>
                  <a:lnTo>
                    <a:pt x="11628" y="7185"/>
                  </a:lnTo>
                  <a:cubicBezTo>
                    <a:pt x="11628" y="6940"/>
                    <a:pt x="11827" y="6741"/>
                    <a:pt x="12071" y="6741"/>
                  </a:cubicBezTo>
                  <a:close/>
                  <a:moveTo>
                    <a:pt x="556" y="0"/>
                  </a:moveTo>
                  <a:cubicBezTo>
                    <a:pt x="250" y="0"/>
                    <a:pt x="1" y="249"/>
                    <a:pt x="1" y="555"/>
                  </a:cubicBezTo>
                  <a:lnTo>
                    <a:pt x="1" y="9171"/>
                  </a:lnTo>
                  <a:cubicBezTo>
                    <a:pt x="1" y="9477"/>
                    <a:pt x="250" y="9726"/>
                    <a:pt x="556" y="9726"/>
                  </a:cubicBezTo>
                  <a:lnTo>
                    <a:pt x="4979" y="9726"/>
                  </a:lnTo>
                  <a:lnTo>
                    <a:pt x="5186" y="8930"/>
                  </a:lnTo>
                  <a:cubicBezTo>
                    <a:pt x="4309" y="8391"/>
                    <a:pt x="3718" y="7388"/>
                    <a:pt x="3718" y="6243"/>
                  </a:cubicBezTo>
                  <a:lnTo>
                    <a:pt x="3718" y="4069"/>
                  </a:lnTo>
                  <a:lnTo>
                    <a:pt x="3715" y="3308"/>
                  </a:lnTo>
                  <a:cubicBezTo>
                    <a:pt x="3714" y="2916"/>
                    <a:pt x="3864" y="2550"/>
                    <a:pt x="4136" y="2269"/>
                  </a:cubicBezTo>
                  <a:cubicBezTo>
                    <a:pt x="4420" y="1980"/>
                    <a:pt x="4813" y="1825"/>
                    <a:pt x="5218" y="1825"/>
                  </a:cubicBezTo>
                  <a:lnTo>
                    <a:pt x="8129" y="1825"/>
                  </a:lnTo>
                  <a:cubicBezTo>
                    <a:pt x="8943" y="1825"/>
                    <a:pt x="9606" y="2488"/>
                    <a:pt x="9607" y="3300"/>
                  </a:cubicBezTo>
                  <a:lnTo>
                    <a:pt x="9611" y="4315"/>
                  </a:lnTo>
                  <a:lnTo>
                    <a:pt x="9611" y="6243"/>
                  </a:lnTo>
                  <a:cubicBezTo>
                    <a:pt x="9611" y="7385"/>
                    <a:pt x="9024" y="8383"/>
                    <a:pt x="8153" y="8925"/>
                  </a:cubicBezTo>
                  <a:lnTo>
                    <a:pt x="8379" y="9727"/>
                  </a:lnTo>
                  <a:lnTo>
                    <a:pt x="12797" y="9727"/>
                  </a:lnTo>
                  <a:cubicBezTo>
                    <a:pt x="13105" y="9726"/>
                    <a:pt x="13354" y="9477"/>
                    <a:pt x="13354" y="9171"/>
                  </a:cubicBezTo>
                  <a:lnTo>
                    <a:pt x="13354" y="555"/>
                  </a:lnTo>
                  <a:cubicBezTo>
                    <a:pt x="13354" y="249"/>
                    <a:pt x="13105" y="0"/>
                    <a:pt x="12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55"/>
          <p:cNvGrpSpPr/>
          <p:nvPr/>
        </p:nvGrpSpPr>
        <p:grpSpPr>
          <a:xfrm>
            <a:off x="1716879" y="2968604"/>
            <a:ext cx="464192" cy="464164"/>
            <a:chOff x="7299280" y="4190228"/>
            <a:chExt cx="418153" cy="418091"/>
          </a:xfrm>
        </p:grpSpPr>
        <p:sp>
          <p:nvSpPr>
            <p:cNvPr id="496" name="Google Shape;496;p55"/>
            <p:cNvSpPr/>
            <p:nvPr/>
          </p:nvSpPr>
          <p:spPr>
            <a:xfrm>
              <a:off x="7466579" y="4217600"/>
              <a:ext cx="82555" cy="82586"/>
            </a:xfrm>
            <a:custGeom>
              <a:rect b="b" l="l" r="r" t="t"/>
              <a:pathLst>
                <a:path extrusionOk="0" h="2640" w="2639">
                  <a:moveTo>
                    <a:pt x="1319" y="0"/>
                  </a:moveTo>
                  <a:cubicBezTo>
                    <a:pt x="592" y="0"/>
                    <a:pt x="0" y="593"/>
                    <a:pt x="0" y="1321"/>
                  </a:cubicBezTo>
                  <a:cubicBezTo>
                    <a:pt x="0" y="2047"/>
                    <a:pt x="592" y="2640"/>
                    <a:pt x="1319" y="2640"/>
                  </a:cubicBezTo>
                  <a:cubicBezTo>
                    <a:pt x="2046" y="2640"/>
                    <a:pt x="2638" y="2047"/>
                    <a:pt x="2638" y="1321"/>
                  </a:cubicBezTo>
                  <a:cubicBezTo>
                    <a:pt x="2638" y="593"/>
                    <a:pt x="2045" y="0"/>
                    <a:pt x="13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5"/>
            <p:cNvSpPr/>
            <p:nvPr/>
          </p:nvSpPr>
          <p:spPr>
            <a:xfrm>
              <a:off x="7299280" y="4190259"/>
              <a:ext cx="144056" cy="143993"/>
            </a:xfrm>
            <a:custGeom>
              <a:rect b="b" l="l" r="r" t="t"/>
              <a:pathLst>
                <a:path extrusionOk="0" h="4603" w="4605">
                  <a:moveTo>
                    <a:pt x="391" y="0"/>
                  </a:moveTo>
                  <a:cubicBezTo>
                    <a:pt x="175" y="0"/>
                    <a:pt x="1" y="176"/>
                    <a:pt x="1" y="391"/>
                  </a:cubicBezTo>
                  <a:lnTo>
                    <a:pt x="1" y="4212"/>
                  </a:lnTo>
                  <a:cubicBezTo>
                    <a:pt x="1" y="4427"/>
                    <a:pt x="176" y="4602"/>
                    <a:pt x="393" y="4602"/>
                  </a:cubicBezTo>
                  <a:cubicBezTo>
                    <a:pt x="610" y="4602"/>
                    <a:pt x="784" y="4427"/>
                    <a:pt x="784" y="4211"/>
                  </a:cubicBezTo>
                  <a:lnTo>
                    <a:pt x="784" y="782"/>
                  </a:lnTo>
                  <a:lnTo>
                    <a:pt x="4212" y="782"/>
                  </a:lnTo>
                  <a:cubicBezTo>
                    <a:pt x="4430" y="782"/>
                    <a:pt x="4604" y="607"/>
                    <a:pt x="4604" y="391"/>
                  </a:cubicBezTo>
                  <a:cubicBezTo>
                    <a:pt x="4604" y="176"/>
                    <a:pt x="4428" y="0"/>
                    <a:pt x="42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5"/>
            <p:cNvSpPr/>
            <p:nvPr/>
          </p:nvSpPr>
          <p:spPr>
            <a:xfrm>
              <a:off x="7573346" y="4190228"/>
              <a:ext cx="144056" cy="143993"/>
            </a:xfrm>
            <a:custGeom>
              <a:rect b="b" l="l" r="r" t="t"/>
              <a:pathLst>
                <a:path extrusionOk="0" h="4603" w="4605">
                  <a:moveTo>
                    <a:pt x="393" y="0"/>
                  </a:moveTo>
                  <a:cubicBezTo>
                    <a:pt x="175" y="0"/>
                    <a:pt x="1" y="176"/>
                    <a:pt x="1" y="391"/>
                  </a:cubicBezTo>
                  <a:cubicBezTo>
                    <a:pt x="1" y="607"/>
                    <a:pt x="177" y="782"/>
                    <a:pt x="393" y="782"/>
                  </a:cubicBezTo>
                  <a:lnTo>
                    <a:pt x="3821" y="782"/>
                  </a:lnTo>
                  <a:lnTo>
                    <a:pt x="3821" y="4211"/>
                  </a:lnTo>
                  <a:cubicBezTo>
                    <a:pt x="3821" y="4428"/>
                    <a:pt x="3996" y="4602"/>
                    <a:pt x="4212" y="4602"/>
                  </a:cubicBezTo>
                  <a:cubicBezTo>
                    <a:pt x="4427" y="4602"/>
                    <a:pt x="4604" y="4427"/>
                    <a:pt x="4604" y="4211"/>
                  </a:cubicBezTo>
                  <a:lnTo>
                    <a:pt x="4604" y="390"/>
                  </a:lnTo>
                  <a:cubicBezTo>
                    <a:pt x="4605" y="176"/>
                    <a:pt x="4429" y="0"/>
                    <a:pt x="42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5"/>
            <p:cNvSpPr/>
            <p:nvPr/>
          </p:nvSpPr>
          <p:spPr>
            <a:xfrm>
              <a:off x="7573408" y="4464232"/>
              <a:ext cx="144025" cy="144025"/>
            </a:xfrm>
            <a:custGeom>
              <a:rect b="b" l="l" r="r" t="t"/>
              <a:pathLst>
                <a:path extrusionOk="0" h="4604" w="4604">
                  <a:moveTo>
                    <a:pt x="4212" y="1"/>
                  </a:moveTo>
                  <a:cubicBezTo>
                    <a:pt x="3994" y="1"/>
                    <a:pt x="3820" y="177"/>
                    <a:pt x="3820" y="393"/>
                  </a:cubicBezTo>
                  <a:lnTo>
                    <a:pt x="3820" y="3821"/>
                  </a:lnTo>
                  <a:lnTo>
                    <a:pt x="392" y="3821"/>
                  </a:lnTo>
                  <a:cubicBezTo>
                    <a:pt x="175" y="3821"/>
                    <a:pt x="1" y="3997"/>
                    <a:pt x="1" y="4212"/>
                  </a:cubicBezTo>
                  <a:cubicBezTo>
                    <a:pt x="1" y="4427"/>
                    <a:pt x="176" y="4603"/>
                    <a:pt x="392" y="4603"/>
                  </a:cubicBezTo>
                  <a:lnTo>
                    <a:pt x="4213" y="4603"/>
                  </a:lnTo>
                  <a:cubicBezTo>
                    <a:pt x="4429" y="4603"/>
                    <a:pt x="4604" y="4427"/>
                    <a:pt x="4604" y="4212"/>
                  </a:cubicBezTo>
                  <a:lnTo>
                    <a:pt x="4604" y="390"/>
                  </a:lnTo>
                  <a:cubicBezTo>
                    <a:pt x="4603" y="177"/>
                    <a:pt x="4427" y="1"/>
                    <a:pt x="42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5"/>
            <p:cNvSpPr/>
            <p:nvPr/>
          </p:nvSpPr>
          <p:spPr>
            <a:xfrm>
              <a:off x="7299311" y="4464294"/>
              <a:ext cx="144056" cy="144025"/>
            </a:xfrm>
            <a:custGeom>
              <a:rect b="b" l="l" r="r" t="t"/>
              <a:pathLst>
                <a:path extrusionOk="0" h="4604" w="4605">
                  <a:moveTo>
                    <a:pt x="392" y="1"/>
                  </a:moveTo>
                  <a:cubicBezTo>
                    <a:pt x="177" y="1"/>
                    <a:pt x="1" y="176"/>
                    <a:pt x="1" y="392"/>
                  </a:cubicBezTo>
                  <a:lnTo>
                    <a:pt x="1" y="4213"/>
                  </a:lnTo>
                  <a:cubicBezTo>
                    <a:pt x="1" y="4429"/>
                    <a:pt x="177" y="4603"/>
                    <a:pt x="392" y="4603"/>
                  </a:cubicBezTo>
                  <a:lnTo>
                    <a:pt x="4214" y="4603"/>
                  </a:lnTo>
                  <a:cubicBezTo>
                    <a:pt x="4430" y="4603"/>
                    <a:pt x="4604" y="4428"/>
                    <a:pt x="4604" y="4213"/>
                  </a:cubicBezTo>
                  <a:cubicBezTo>
                    <a:pt x="4604" y="3997"/>
                    <a:pt x="4429" y="3820"/>
                    <a:pt x="4211" y="3820"/>
                  </a:cubicBezTo>
                  <a:lnTo>
                    <a:pt x="783" y="3820"/>
                  </a:lnTo>
                  <a:lnTo>
                    <a:pt x="783" y="392"/>
                  </a:lnTo>
                  <a:cubicBezTo>
                    <a:pt x="783" y="175"/>
                    <a:pt x="608" y="1"/>
                    <a:pt x="3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5"/>
            <p:cNvSpPr/>
            <p:nvPr/>
          </p:nvSpPr>
          <p:spPr>
            <a:xfrm>
              <a:off x="7432762" y="4325087"/>
              <a:ext cx="151001" cy="69823"/>
            </a:xfrm>
            <a:custGeom>
              <a:rect b="b" l="l" r="r" t="t"/>
              <a:pathLst>
                <a:path extrusionOk="0" h="2232" w="4827">
                  <a:moveTo>
                    <a:pt x="948" y="1"/>
                  </a:moveTo>
                  <a:cubicBezTo>
                    <a:pt x="687" y="1"/>
                    <a:pt x="438" y="112"/>
                    <a:pt x="262" y="302"/>
                  </a:cubicBezTo>
                  <a:cubicBezTo>
                    <a:pt x="88" y="493"/>
                    <a:pt x="1" y="750"/>
                    <a:pt x="22" y="1006"/>
                  </a:cubicBezTo>
                  <a:lnTo>
                    <a:pt x="96" y="2232"/>
                  </a:lnTo>
                  <a:lnTo>
                    <a:pt x="4771" y="2232"/>
                  </a:lnTo>
                  <a:lnTo>
                    <a:pt x="4813" y="974"/>
                  </a:lnTo>
                  <a:cubicBezTo>
                    <a:pt x="4826" y="719"/>
                    <a:pt x="4735" y="476"/>
                    <a:pt x="4559" y="290"/>
                  </a:cubicBezTo>
                  <a:cubicBezTo>
                    <a:pt x="4382" y="103"/>
                    <a:pt x="4144" y="1"/>
                    <a:pt x="38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5"/>
            <p:cNvSpPr/>
            <p:nvPr/>
          </p:nvSpPr>
          <p:spPr>
            <a:xfrm>
              <a:off x="7437204" y="4419435"/>
              <a:ext cx="143993" cy="161449"/>
            </a:xfrm>
            <a:custGeom>
              <a:rect b="b" l="l" r="r" t="t"/>
              <a:pathLst>
                <a:path extrusionOk="0" h="5161" w="4603">
                  <a:moveTo>
                    <a:pt x="0" y="1"/>
                  </a:moveTo>
                  <a:lnTo>
                    <a:pt x="33" y="553"/>
                  </a:lnTo>
                  <a:lnTo>
                    <a:pt x="33" y="560"/>
                  </a:lnTo>
                  <a:cubicBezTo>
                    <a:pt x="78" y="1070"/>
                    <a:pt x="457" y="1467"/>
                    <a:pt x="944" y="1549"/>
                  </a:cubicBezTo>
                  <a:lnTo>
                    <a:pt x="944" y="3760"/>
                  </a:lnTo>
                  <a:cubicBezTo>
                    <a:pt x="944" y="4533"/>
                    <a:pt x="1572" y="5160"/>
                    <a:pt x="2344" y="5160"/>
                  </a:cubicBezTo>
                  <a:cubicBezTo>
                    <a:pt x="3116" y="5160"/>
                    <a:pt x="3745" y="4533"/>
                    <a:pt x="3745" y="3760"/>
                  </a:cubicBezTo>
                  <a:lnTo>
                    <a:pt x="3745" y="1533"/>
                  </a:lnTo>
                  <a:cubicBezTo>
                    <a:pt x="4207" y="1420"/>
                    <a:pt x="4558" y="1015"/>
                    <a:pt x="4583" y="519"/>
                  </a:cubicBezTo>
                  <a:cubicBezTo>
                    <a:pt x="4584" y="518"/>
                    <a:pt x="4584" y="517"/>
                    <a:pt x="4584" y="514"/>
                  </a:cubicBezTo>
                  <a:lnTo>
                    <a:pt x="46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5"/>
            <p:cNvSpPr/>
            <p:nvPr/>
          </p:nvSpPr>
          <p:spPr>
            <a:xfrm>
              <a:off x="7299749" y="4394878"/>
              <a:ext cx="137487" cy="24557"/>
            </a:xfrm>
            <a:custGeom>
              <a:rect b="b" l="l" r="r" t="t"/>
              <a:pathLst>
                <a:path extrusionOk="0" h="785" w="4395">
                  <a:moveTo>
                    <a:pt x="392" y="1"/>
                  </a:moveTo>
                  <a:lnTo>
                    <a:pt x="392" y="3"/>
                  </a:lnTo>
                  <a:cubicBezTo>
                    <a:pt x="175" y="3"/>
                    <a:pt x="1" y="178"/>
                    <a:pt x="1" y="394"/>
                  </a:cubicBezTo>
                  <a:cubicBezTo>
                    <a:pt x="1" y="610"/>
                    <a:pt x="176" y="785"/>
                    <a:pt x="392" y="785"/>
                  </a:cubicBezTo>
                  <a:lnTo>
                    <a:pt x="4394" y="785"/>
                  </a:lnTo>
                  <a:lnTo>
                    <a:pt x="43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5"/>
            <p:cNvSpPr/>
            <p:nvPr/>
          </p:nvSpPr>
          <p:spPr>
            <a:xfrm>
              <a:off x="7581166" y="4394972"/>
              <a:ext cx="135797" cy="24557"/>
            </a:xfrm>
            <a:custGeom>
              <a:rect b="b" l="l" r="r" t="t"/>
              <a:pathLst>
                <a:path extrusionOk="0" h="785" w="4341">
                  <a:moveTo>
                    <a:pt x="27" y="1"/>
                  </a:moveTo>
                  <a:lnTo>
                    <a:pt x="0" y="785"/>
                  </a:lnTo>
                  <a:lnTo>
                    <a:pt x="3949" y="785"/>
                  </a:lnTo>
                  <a:lnTo>
                    <a:pt x="3949" y="783"/>
                  </a:lnTo>
                  <a:cubicBezTo>
                    <a:pt x="4166" y="783"/>
                    <a:pt x="4340" y="607"/>
                    <a:pt x="4340" y="392"/>
                  </a:cubicBezTo>
                  <a:cubicBezTo>
                    <a:pt x="4340" y="175"/>
                    <a:pt x="4165" y="1"/>
                    <a:pt x="39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55"/>
          <p:cNvSpPr/>
          <p:nvPr/>
        </p:nvSpPr>
        <p:spPr>
          <a:xfrm>
            <a:off x="4329715" y="1240849"/>
            <a:ext cx="484621" cy="484645"/>
          </a:xfrm>
          <a:custGeom>
            <a:rect b="b" l="l" r="r" t="t"/>
            <a:pathLst>
              <a:path extrusionOk="0" h="13364" w="13367">
                <a:moveTo>
                  <a:pt x="6705" y="786"/>
                </a:moveTo>
                <a:cubicBezTo>
                  <a:pt x="7034" y="786"/>
                  <a:pt x="7390" y="1132"/>
                  <a:pt x="7703" y="1737"/>
                </a:cubicBezTo>
                <a:lnTo>
                  <a:pt x="7296" y="2682"/>
                </a:lnTo>
                <a:cubicBezTo>
                  <a:pt x="7211" y="2882"/>
                  <a:pt x="7303" y="3113"/>
                  <a:pt x="7501" y="3199"/>
                </a:cubicBezTo>
                <a:cubicBezTo>
                  <a:pt x="7552" y="3220"/>
                  <a:pt x="7606" y="3231"/>
                  <a:pt x="7657" y="3231"/>
                </a:cubicBezTo>
                <a:cubicBezTo>
                  <a:pt x="7809" y="3231"/>
                  <a:pt x="7955" y="3142"/>
                  <a:pt x="8018" y="2992"/>
                </a:cubicBezTo>
                <a:lnTo>
                  <a:pt x="8115" y="2769"/>
                </a:lnTo>
                <a:cubicBezTo>
                  <a:pt x="8452" y="3860"/>
                  <a:pt x="8637" y="5230"/>
                  <a:pt x="8637" y="6682"/>
                </a:cubicBezTo>
                <a:cubicBezTo>
                  <a:pt x="8637" y="7322"/>
                  <a:pt x="8601" y="7946"/>
                  <a:pt x="8531" y="8538"/>
                </a:cubicBezTo>
                <a:cubicBezTo>
                  <a:pt x="7942" y="8607"/>
                  <a:pt x="7322" y="8643"/>
                  <a:pt x="6685" y="8643"/>
                </a:cubicBezTo>
                <a:cubicBezTo>
                  <a:pt x="6629" y="8643"/>
                  <a:pt x="6575" y="8643"/>
                  <a:pt x="6520" y="8642"/>
                </a:cubicBezTo>
                <a:lnTo>
                  <a:pt x="5841" y="7861"/>
                </a:lnTo>
                <a:cubicBezTo>
                  <a:pt x="5764" y="7771"/>
                  <a:pt x="5654" y="7726"/>
                  <a:pt x="5544" y="7726"/>
                </a:cubicBezTo>
                <a:cubicBezTo>
                  <a:pt x="5452" y="7726"/>
                  <a:pt x="5360" y="7757"/>
                  <a:pt x="5285" y="7822"/>
                </a:cubicBezTo>
                <a:cubicBezTo>
                  <a:pt x="5121" y="7965"/>
                  <a:pt x="5105" y="8213"/>
                  <a:pt x="5247" y="8377"/>
                </a:cubicBezTo>
                <a:lnTo>
                  <a:pt x="5438" y="8597"/>
                </a:lnTo>
                <a:cubicBezTo>
                  <a:pt x="4282" y="8509"/>
                  <a:pt x="3223" y="8300"/>
                  <a:pt x="2374" y="7986"/>
                </a:cubicBezTo>
                <a:cubicBezTo>
                  <a:pt x="1381" y="7620"/>
                  <a:pt x="789" y="7143"/>
                  <a:pt x="789" y="6712"/>
                </a:cubicBezTo>
                <a:cubicBezTo>
                  <a:pt x="789" y="6281"/>
                  <a:pt x="1381" y="5804"/>
                  <a:pt x="2374" y="5437"/>
                </a:cubicBezTo>
                <a:cubicBezTo>
                  <a:pt x="2874" y="5252"/>
                  <a:pt x="3448" y="5104"/>
                  <a:pt x="4072" y="4995"/>
                </a:cubicBezTo>
                <a:lnTo>
                  <a:pt x="4072" y="4995"/>
                </a:lnTo>
                <a:cubicBezTo>
                  <a:pt x="4017" y="5540"/>
                  <a:pt x="3990" y="6107"/>
                  <a:pt x="3990" y="6683"/>
                </a:cubicBezTo>
                <a:cubicBezTo>
                  <a:pt x="3990" y="6786"/>
                  <a:pt x="3991" y="6890"/>
                  <a:pt x="3992" y="6992"/>
                </a:cubicBezTo>
                <a:cubicBezTo>
                  <a:pt x="3996" y="7208"/>
                  <a:pt x="4171" y="7379"/>
                  <a:pt x="4386" y="7379"/>
                </a:cubicBezTo>
                <a:lnTo>
                  <a:pt x="4392" y="7379"/>
                </a:lnTo>
                <a:cubicBezTo>
                  <a:pt x="4608" y="7375"/>
                  <a:pt x="4782" y="7195"/>
                  <a:pt x="4778" y="6979"/>
                </a:cubicBezTo>
                <a:cubicBezTo>
                  <a:pt x="4777" y="6879"/>
                  <a:pt x="4776" y="6781"/>
                  <a:pt x="4776" y="6683"/>
                </a:cubicBezTo>
                <a:cubicBezTo>
                  <a:pt x="4776" y="6062"/>
                  <a:pt x="4808" y="5457"/>
                  <a:pt x="4874" y="4879"/>
                </a:cubicBezTo>
                <a:cubicBezTo>
                  <a:pt x="5453" y="4814"/>
                  <a:pt x="6060" y="4780"/>
                  <a:pt x="6685" y="4780"/>
                </a:cubicBezTo>
                <a:cubicBezTo>
                  <a:pt x="6957" y="4780"/>
                  <a:pt x="7073" y="4784"/>
                  <a:pt x="7330" y="4795"/>
                </a:cubicBezTo>
                <a:cubicBezTo>
                  <a:pt x="7336" y="4795"/>
                  <a:pt x="7341" y="4795"/>
                  <a:pt x="7347" y="4795"/>
                </a:cubicBezTo>
                <a:cubicBezTo>
                  <a:pt x="7556" y="4795"/>
                  <a:pt x="7731" y="4631"/>
                  <a:pt x="7741" y="4421"/>
                </a:cubicBezTo>
                <a:cubicBezTo>
                  <a:pt x="7751" y="4204"/>
                  <a:pt x="7583" y="4019"/>
                  <a:pt x="7367" y="4009"/>
                </a:cubicBezTo>
                <a:cubicBezTo>
                  <a:pt x="7100" y="3996"/>
                  <a:pt x="6971" y="3992"/>
                  <a:pt x="6684" y="3992"/>
                </a:cubicBezTo>
                <a:cubicBezTo>
                  <a:pt x="6103" y="3992"/>
                  <a:pt x="5535" y="4020"/>
                  <a:pt x="4987" y="4076"/>
                </a:cubicBezTo>
                <a:cubicBezTo>
                  <a:pt x="5096" y="3450"/>
                  <a:pt x="5244" y="2873"/>
                  <a:pt x="5431" y="2371"/>
                </a:cubicBezTo>
                <a:cubicBezTo>
                  <a:pt x="5797" y="1379"/>
                  <a:pt x="6274" y="786"/>
                  <a:pt x="6705" y="786"/>
                </a:cubicBezTo>
                <a:close/>
                <a:moveTo>
                  <a:pt x="6705" y="0"/>
                </a:moveTo>
                <a:cubicBezTo>
                  <a:pt x="6167" y="0"/>
                  <a:pt x="5755" y="343"/>
                  <a:pt x="5504" y="628"/>
                </a:cubicBezTo>
                <a:cubicBezTo>
                  <a:pt x="5196" y="981"/>
                  <a:pt x="4923" y="1476"/>
                  <a:pt x="4693" y="2099"/>
                </a:cubicBezTo>
                <a:cubicBezTo>
                  <a:pt x="4468" y="2708"/>
                  <a:pt x="4291" y="3413"/>
                  <a:pt x="4172" y="4180"/>
                </a:cubicBezTo>
                <a:cubicBezTo>
                  <a:pt x="3408" y="4299"/>
                  <a:pt x="2706" y="4474"/>
                  <a:pt x="2099" y="4699"/>
                </a:cubicBezTo>
                <a:cubicBezTo>
                  <a:pt x="1476" y="4928"/>
                  <a:pt x="982" y="5201"/>
                  <a:pt x="628" y="5510"/>
                </a:cubicBezTo>
                <a:cubicBezTo>
                  <a:pt x="341" y="5760"/>
                  <a:pt x="1" y="6173"/>
                  <a:pt x="1" y="6710"/>
                </a:cubicBezTo>
                <a:cubicBezTo>
                  <a:pt x="1" y="7249"/>
                  <a:pt x="342" y="7660"/>
                  <a:pt x="628" y="7911"/>
                </a:cubicBezTo>
                <a:cubicBezTo>
                  <a:pt x="981" y="8219"/>
                  <a:pt x="1476" y="8493"/>
                  <a:pt x="2099" y="8724"/>
                </a:cubicBezTo>
                <a:cubicBezTo>
                  <a:pt x="3018" y="9063"/>
                  <a:pt x="4160" y="9289"/>
                  <a:pt x="5398" y="9381"/>
                </a:cubicBezTo>
                <a:lnTo>
                  <a:pt x="5184" y="9583"/>
                </a:lnTo>
                <a:cubicBezTo>
                  <a:pt x="5027" y="9734"/>
                  <a:pt x="5022" y="9982"/>
                  <a:pt x="5171" y="10140"/>
                </a:cubicBezTo>
                <a:cubicBezTo>
                  <a:pt x="5247" y="10221"/>
                  <a:pt x="5351" y="10262"/>
                  <a:pt x="5455" y="10262"/>
                </a:cubicBezTo>
                <a:cubicBezTo>
                  <a:pt x="5552" y="10262"/>
                  <a:pt x="5650" y="10227"/>
                  <a:pt x="5725" y="10153"/>
                </a:cubicBezTo>
                <a:lnTo>
                  <a:pt x="6490" y="9426"/>
                </a:lnTo>
                <a:cubicBezTo>
                  <a:pt x="6553" y="9427"/>
                  <a:pt x="6617" y="9427"/>
                  <a:pt x="6681" y="9427"/>
                </a:cubicBezTo>
                <a:cubicBezTo>
                  <a:pt x="7273" y="9427"/>
                  <a:pt x="7854" y="9398"/>
                  <a:pt x="8412" y="9340"/>
                </a:cubicBezTo>
                <a:lnTo>
                  <a:pt x="8412" y="9340"/>
                </a:lnTo>
                <a:cubicBezTo>
                  <a:pt x="8304" y="9946"/>
                  <a:pt x="8158" y="10504"/>
                  <a:pt x="7978" y="10993"/>
                </a:cubicBezTo>
                <a:cubicBezTo>
                  <a:pt x="7612" y="11986"/>
                  <a:pt x="7135" y="12578"/>
                  <a:pt x="6704" y="12578"/>
                </a:cubicBezTo>
                <a:cubicBezTo>
                  <a:pt x="6346" y="12578"/>
                  <a:pt x="5947" y="12161"/>
                  <a:pt x="5612" y="11433"/>
                </a:cubicBezTo>
                <a:cubicBezTo>
                  <a:pt x="5545" y="11288"/>
                  <a:pt x="5402" y="11204"/>
                  <a:pt x="5254" y="11204"/>
                </a:cubicBezTo>
                <a:cubicBezTo>
                  <a:pt x="5199" y="11204"/>
                  <a:pt x="5143" y="11216"/>
                  <a:pt x="5090" y="11240"/>
                </a:cubicBezTo>
                <a:cubicBezTo>
                  <a:pt x="4892" y="11331"/>
                  <a:pt x="4806" y="11565"/>
                  <a:pt x="4897" y="11762"/>
                </a:cubicBezTo>
                <a:cubicBezTo>
                  <a:pt x="5509" y="13085"/>
                  <a:pt x="6218" y="13363"/>
                  <a:pt x="6704" y="13363"/>
                </a:cubicBezTo>
                <a:cubicBezTo>
                  <a:pt x="7243" y="13363"/>
                  <a:pt x="7654" y="13022"/>
                  <a:pt x="7904" y="12736"/>
                </a:cubicBezTo>
                <a:cubicBezTo>
                  <a:pt x="8212" y="12383"/>
                  <a:pt x="8485" y="11888"/>
                  <a:pt x="8716" y="11265"/>
                </a:cubicBezTo>
                <a:cubicBezTo>
                  <a:pt x="8936" y="10670"/>
                  <a:pt x="9108" y="9981"/>
                  <a:pt x="9228" y="9234"/>
                </a:cubicBezTo>
                <a:cubicBezTo>
                  <a:pt x="9977" y="9115"/>
                  <a:pt x="10669" y="8942"/>
                  <a:pt x="11265" y="8721"/>
                </a:cubicBezTo>
                <a:cubicBezTo>
                  <a:pt x="11887" y="8491"/>
                  <a:pt x="12382" y="8218"/>
                  <a:pt x="12736" y="7909"/>
                </a:cubicBezTo>
                <a:cubicBezTo>
                  <a:pt x="13023" y="7659"/>
                  <a:pt x="13364" y="7247"/>
                  <a:pt x="13364" y="6709"/>
                </a:cubicBezTo>
                <a:cubicBezTo>
                  <a:pt x="13367" y="5797"/>
                  <a:pt x="12419" y="5015"/>
                  <a:pt x="10696" y="4511"/>
                </a:cubicBezTo>
                <a:cubicBezTo>
                  <a:pt x="10660" y="4500"/>
                  <a:pt x="10623" y="4495"/>
                  <a:pt x="10586" y="4495"/>
                </a:cubicBezTo>
                <a:cubicBezTo>
                  <a:pt x="10416" y="4495"/>
                  <a:pt x="10259" y="4607"/>
                  <a:pt x="10208" y="4779"/>
                </a:cubicBezTo>
                <a:cubicBezTo>
                  <a:pt x="10147" y="4987"/>
                  <a:pt x="10268" y="5205"/>
                  <a:pt x="10475" y="5266"/>
                </a:cubicBezTo>
                <a:cubicBezTo>
                  <a:pt x="11753" y="5639"/>
                  <a:pt x="12579" y="6206"/>
                  <a:pt x="12579" y="6710"/>
                </a:cubicBezTo>
                <a:cubicBezTo>
                  <a:pt x="12579" y="7141"/>
                  <a:pt x="11987" y="7618"/>
                  <a:pt x="10994" y="7985"/>
                </a:cubicBezTo>
                <a:cubicBezTo>
                  <a:pt x="10505" y="8166"/>
                  <a:pt x="9945" y="8311"/>
                  <a:pt x="9335" y="8419"/>
                </a:cubicBezTo>
                <a:cubicBezTo>
                  <a:pt x="9393" y="7860"/>
                  <a:pt x="9422" y="7277"/>
                  <a:pt x="9422" y="6682"/>
                </a:cubicBezTo>
                <a:cubicBezTo>
                  <a:pt x="9422" y="5098"/>
                  <a:pt x="9210" y="3595"/>
                  <a:pt x="8823" y="2406"/>
                </a:cubicBezTo>
                <a:lnTo>
                  <a:pt x="8823" y="2406"/>
                </a:lnTo>
                <a:lnTo>
                  <a:pt x="9132" y="2523"/>
                </a:lnTo>
                <a:cubicBezTo>
                  <a:pt x="9178" y="2540"/>
                  <a:pt x="9224" y="2548"/>
                  <a:pt x="9271" y="2548"/>
                </a:cubicBezTo>
                <a:cubicBezTo>
                  <a:pt x="9430" y="2548"/>
                  <a:pt x="9578" y="2451"/>
                  <a:pt x="9639" y="2294"/>
                </a:cubicBezTo>
                <a:cubicBezTo>
                  <a:pt x="9716" y="2092"/>
                  <a:pt x="9613" y="1864"/>
                  <a:pt x="9411" y="1787"/>
                </a:cubicBezTo>
                <a:lnTo>
                  <a:pt x="8419" y="1412"/>
                </a:lnTo>
                <a:cubicBezTo>
                  <a:pt x="8262" y="1102"/>
                  <a:pt x="8090" y="840"/>
                  <a:pt x="7905" y="628"/>
                </a:cubicBezTo>
                <a:cubicBezTo>
                  <a:pt x="7655" y="341"/>
                  <a:pt x="7243" y="0"/>
                  <a:pt x="6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6"/>
          <p:cNvSpPr txBox="1"/>
          <p:nvPr>
            <p:ph type="title"/>
          </p:nvPr>
        </p:nvSpPr>
        <p:spPr>
          <a:xfrm>
            <a:off x="715100" y="1307100"/>
            <a:ext cx="7713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wesome words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7"/>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516" name="Google Shape;516;p57"/>
          <p:cNvSpPr txBox="1"/>
          <p:nvPr>
            <p:ph idx="1" type="subTitle"/>
          </p:nvPr>
        </p:nvSpPr>
        <p:spPr>
          <a:xfrm>
            <a:off x="2018625" y="1537750"/>
            <a:ext cx="6410400" cy="153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58"/>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9"/>
          <p:cNvSpPr txBox="1"/>
          <p:nvPr>
            <p:ph type="title"/>
          </p:nvPr>
        </p:nvSpPr>
        <p:spPr>
          <a:xfrm>
            <a:off x="3316075" y="1417088"/>
            <a:ext cx="5112900" cy="121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always reinforces the concept</a:t>
            </a:r>
            <a:endParaRPr/>
          </a:p>
        </p:txBody>
      </p:sp>
      <p:sp>
        <p:nvSpPr>
          <p:cNvPr id="527" name="Google Shape;527;p59"/>
          <p:cNvSpPr txBox="1"/>
          <p:nvPr>
            <p:ph idx="1" type="subTitle"/>
          </p:nvPr>
        </p:nvSpPr>
        <p:spPr>
          <a:xfrm>
            <a:off x="4060050" y="2628725"/>
            <a:ext cx="4368900" cy="1097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Images reveal large amounts of data, so remember: use an image instead of a long text. Your audience will appreciate 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0"/>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Awareness</a:t>
            </a:r>
            <a:endParaRPr/>
          </a:p>
        </p:txBody>
      </p:sp>
      <p:sp>
        <p:nvSpPr>
          <p:cNvPr id="533" name="Google Shape;533;p60"/>
          <p:cNvSpPr txBox="1"/>
          <p:nvPr>
            <p:ph idx="2" type="title"/>
          </p:nvPr>
        </p:nvSpPr>
        <p:spPr>
          <a:xfrm>
            <a:off x="2996550" y="1287578"/>
            <a:ext cx="3150900" cy="9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34" name="Google Shape;534;p60"/>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Places that use VR</a:t>
            </a:r>
            <a:endParaRPr/>
          </a:p>
        </p:txBody>
      </p:sp>
      <p:sp>
        <p:nvSpPr>
          <p:cNvPr id="540" name="Google Shape;540;p61"/>
          <p:cNvSpPr txBox="1"/>
          <p:nvPr>
            <p:ph idx="4294967295" type="title"/>
          </p:nvPr>
        </p:nvSpPr>
        <p:spPr>
          <a:xfrm>
            <a:off x="715100" y="1200325"/>
            <a:ext cx="2163600" cy="4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5"/>
                </a:solidFill>
                <a:latin typeface="Orbitron SemiBold"/>
                <a:ea typeface="Orbitron SemiBold"/>
                <a:cs typeface="Orbitron SemiBold"/>
                <a:sym typeface="Orbitron SemiBold"/>
              </a:rPr>
              <a:t>U.S.A</a:t>
            </a:r>
            <a:endParaRPr sz="2400">
              <a:solidFill>
                <a:schemeClr val="accent5"/>
              </a:solidFill>
              <a:latin typeface="Orbitron SemiBold"/>
              <a:ea typeface="Orbitron SemiBold"/>
              <a:cs typeface="Orbitron SemiBold"/>
              <a:sym typeface="Orbitron SemiBold"/>
            </a:endParaRPr>
          </a:p>
        </p:txBody>
      </p:sp>
      <p:sp>
        <p:nvSpPr>
          <p:cNvPr id="541" name="Google Shape;541;p61"/>
          <p:cNvSpPr txBox="1"/>
          <p:nvPr>
            <p:ph idx="4294967295" type="subTitle"/>
          </p:nvPr>
        </p:nvSpPr>
        <p:spPr>
          <a:xfrm>
            <a:off x="715100" y="1622600"/>
            <a:ext cx="2163600" cy="62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Venus is the second planet from the Sun</a:t>
            </a:r>
            <a:endParaRPr/>
          </a:p>
        </p:txBody>
      </p:sp>
      <p:sp>
        <p:nvSpPr>
          <p:cNvPr id="542" name="Google Shape;542;p61"/>
          <p:cNvSpPr txBox="1"/>
          <p:nvPr>
            <p:ph idx="4294967295" type="title"/>
          </p:nvPr>
        </p:nvSpPr>
        <p:spPr>
          <a:xfrm>
            <a:off x="715100" y="2251397"/>
            <a:ext cx="2163600" cy="4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Orbitron SemiBold"/>
                <a:ea typeface="Orbitron SemiBold"/>
                <a:cs typeface="Orbitron SemiBold"/>
                <a:sym typeface="Orbitron SemiBold"/>
              </a:rPr>
              <a:t>Europe</a:t>
            </a:r>
            <a:endParaRPr sz="2400">
              <a:solidFill>
                <a:schemeClr val="accent1"/>
              </a:solidFill>
              <a:latin typeface="Orbitron SemiBold"/>
              <a:ea typeface="Orbitron SemiBold"/>
              <a:cs typeface="Orbitron SemiBold"/>
              <a:sym typeface="Orbitron SemiBold"/>
            </a:endParaRPr>
          </a:p>
        </p:txBody>
      </p:sp>
      <p:sp>
        <p:nvSpPr>
          <p:cNvPr id="543" name="Google Shape;543;p61"/>
          <p:cNvSpPr txBox="1"/>
          <p:nvPr>
            <p:ph idx="4294967295" type="subTitle"/>
          </p:nvPr>
        </p:nvSpPr>
        <p:spPr>
          <a:xfrm>
            <a:off x="715100" y="2672200"/>
            <a:ext cx="2163600" cy="62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Despite being red, Mars is a cold place</a:t>
            </a:r>
            <a:endParaRPr/>
          </a:p>
        </p:txBody>
      </p:sp>
      <p:sp>
        <p:nvSpPr>
          <p:cNvPr id="544" name="Google Shape;544;p61"/>
          <p:cNvSpPr txBox="1"/>
          <p:nvPr>
            <p:ph idx="4294967295" type="title"/>
          </p:nvPr>
        </p:nvSpPr>
        <p:spPr>
          <a:xfrm>
            <a:off x="720009" y="3300972"/>
            <a:ext cx="2163600" cy="4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4"/>
                </a:solidFill>
                <a:latin typeface="Orbitron SemiBold"/>
                <a:ea typeface="Orbitron SemiBold"/>
                <a:cs typeface="Orbitron SemiBold"/>
                <a:sym typeface="Orbitron SemiBold"/>
              </a:rPr>
              <a:t>Russia</a:t>
            </a:r>
            <a:endParaRPr sz="2400">
              <a:solidFill>
                <a:schemeClr val="accent4"/>
              </a:solidFill>
              <a:latin typeface="Orbitron SemiBold"/>
              <a:ea typeface="Orbitron SemiBold"/>
              <a:cs typeface="Orbitron SemiBold"/>
              <a:sym typeface="Orbitron SemiBold"/>
            </a:endParaRPr>
          </a:p>
        </p:txBody>
      </p:sp>
      <p:sp>
        <p:nvSpPr>
          <p:cNvPr id="545" name="Google Shape;545;p61"/>
          <p:cNvSpPr txBox="1"/>
          <p:nvPr>
            <p:ph idx="4294967295" type="subTitle"/>
          </p:nvPr>
        </p:nvSpPr>
        <p:spPr>
          <a:xfrm>
            <a:off x="719999" y="3721775"/>
            <a:ext cx="2163600" cy="62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Saturn is a gas giant and has several rings</a:t>
            </a:r>
            <a:endParaRPr/>
          </a:p>
        </p:txBody>
      </p:sp>
      <p:grpSp>
        <p:nvGrpSpPr>
          <p:cNvPr id="546" name="Google Shape;546;p61"/>
          <p:cNvGrpSpPr/>
          <p:nvPr/>
        </p:nvGrpSpPr>
        <p:grpSpPr>
          <a:xfrm>
            <a:off x="2878694" y="1200420"/>
            <a:ext cx="5550193" cy="3072253"/>
            <a:chOff x="2654821" y="2311071"/>
            <a:chExt cx="2279715" cy="1262120"/>
          </a:xfrm>
        </p:grpSpPr>
        <p:grpSp>
          <p:nvGrpSpPr>
            <p:cNvPr id="547" name="Google Shape;547;p61"/>
            <p:cNvGrpSpPr/>
            <p:nvPr/>
          </p:nvGrpSpPr>
          <p:grpSpPr>
            <a:xfrm>
              <a:off x="4034269" y="2840745"/>
              <a:ext cx="40212" cy="36437"/>
              <a:chOff x="4293400" y="2574725"/>
              <a:chExt cx="84425" cy="80100"/>
            </a:xfrm>
          </p:grpSpPr>
          <p:sp>
            <p:nvSpPr>
              <p:cNvPr id="548" name="Google Shape;548;p6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accent3"/>
              </a:solidFill>
              <a:ln>
                <a:noFill/>
              </a:ln>
            </p:spPr>
          </p:sp>
          <p:sp>
            <p:nvSpPr>
              <p:cNvPr id="549" name="Google Shape;549;p6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61"/>
            <p:cNvGrpSpPr/>
            <p:nvPr/>
          </p:nvGrpSpPr>
          <p:grpSpPr>
            <a:xfrm>
              <a:off x="3894606" y="2334874"/>
              <a:ext cx="913214" cy="518988"/>
              <a:chOff x="4000175" y="1462675"/>
              <a:chExt cx="1917308" cy="1140883"/>
            </a:xfrm>
          </p:grpSpPr>
          <p:sp>
            <p:nvSpPr>
              <p:cNvPr id="551" name="Google Shape;551;p6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accent3"/>
              </a:solidFill>
              <a:ln>
                <a:noFill/>
              </a:ln>
            </p:spPr>
          </p:sp>
          <p:grpSp>
            <p:nvGrpSpPr>
              <p:cNvPr id="552" name="Google Shape;552;p61"/>
              <p:cNvGrpSpPr/>
              <p:nvPr/>
            </p:nvGrpSpPr>
            <p:grpSpPr>
              <a:xfrm>
                <a:off x="4000175" y="1462675"/>
                <a:ext cx="1917308" cy="1140883"/>
                <a:chOff x="4000175" y="1462675"/>
                <a:chExt cx="1917308" cy="1140883"/>
              </a:xfrm>
            </p:grpSpPr>
            <p:sp>
              <p:nvSpPr>
                <p:cNvPr id="553" name="Google Shape;553;p6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3"/>
                </a:solidFill>
                <a:ln>
                  <a:noFill/>
                </a:ln>
              </p:spPr>
            </p:sp>
            <p:sp>
              <p:nvSpPr>
                <p:cNvPr id="554" name="Google Shape;554;p6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1"/>
                <p:cNvSpPr/>
                <p:nvPr/>
              </p:nvSpPr>
              <p:spPr>
                <a:xfrm>
                  <a:off x="4007139" y="1581631"/>
                  <a:ext cx="1910344" cy="1021927"/>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58" name="Google Shape;558;p6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 name="Google Shape;559;p61"/>
            <p:cNvGrpSpPr/>
            <p:nvPr/>
          </p:nvGrpSpPr>
          <p:grpSpPr>
            <a:xfrm>
              <a:off x="3875768" y="2846704"/>
              <a:ext cx="44796" cy="47366"/>
              <a:chOff x="3960625" y="2587825"/>
              <a:chExt cx="94050" cy="104125"/>
            </a:xfrm>
          </p:grpSpPr>
          <p:sp>
            <p:nvSpPr>
              <p:cNvPr id="560" name="Google Shape;560;p6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accent3"/>
              </a:solidFill>
              <a:ln>
                <a:noFill/>
              </a:ln>
            </p:spPr>
          </p:sp>
          <p:sp>
            <p:nvSpPr>
              <p:cNvPr id="561" name="Google Shape;561;p6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61"/>
            <p:cNvGrpSpPr/>
            <p:nvPr/>
          </p:nvGrpSpPr>
          <p:grpSpPr>
            <a:xfrm>
              <a:off x="3782759" y="2807162"/>
              <a:ext cx="82687" cy="85484"/>
              <a:chOff x="3765350" y="2500900"/>
              <a:chExt cx="173603" cy="187918"/>
            </a:xfrm>
          </p:grpSpPr>
          <p:sp>
            <p:nvSpPr>
              <p:cNvPr id="563" name="Google Shape;563;p6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3"/>
              </a:solidFill>
              <a:ln>
                <a:noFill/>
              </a:ln>
            </p:spPr>
          </p:sp>
          <p:sp>
            <p:nvSpPr>
              <p:cNvPr id="564" name="Google Shape;564;p6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1"/>
              <p:cNvSpPr/>
              <p:nvPr/>
            </p:nvSpPr>
            <p:spPr>
              <a:xfrm>
                <a:off x="3773610" y="2505049"/>
                <a:ext cx="165343" cy="183769"/>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61"/>
            <p:cNvSpPr/>
            <p:nvPr/>
          </p:nvSpPr>
          <p:spPr>
            <a:xfrm>
              <a:off x="3781223" y="2803398"/>
              <a:ext cx="30912" cy="16672"/>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61"/>
            <p:cNvGrpSpPr/>
            <p:nvPr/>
          </p:nvGrpSpPr>
          <p:grpSpPr>
            <a:xfrm>
              <a:off x="3716946" y="2776024"/>
              <a:ext cx="81971" cy="76912"/>
              <a:chOff x="3627175" y="2432450"/>
              <a:chExt cx="172100" cy="169075"/>
            </a:xfrm>
          </p:grpSpPr>
          <p:sp>
            <p:nvSpPr>
              <p:cNvPr id="571" name="Google Shape;571;p6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accent1"/>
              </a:solidFill>
              <a:ln>
                <a:noFill/>
              </a:ln>
            </p:spPr>
          </p:sp>
          <p:sp>
            <p:nvSpPr>
              <p:cNvPr id="573" name="Google Shape;573;p6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1"/>
              </a:solidFill>
              <a:ln>
                <a:noFill/>
              </a:ln>
            </p:spPr>
          </p:sp>
        </p:grpSp>
        <p:grpSp>
          <p:nvGrpSpPr>
            <p:cNvPr id="574" name="Google Shape;574;p61"/>
            <p:cNvGrpSpPr/>
            <p:nvPr/>
          </p:nvGrpSpPr>
          <p:grpSpPr>
            <a:xfrm>
              <a:off x="3685682" y="2845624"/>
              <a:ext cx="29311" cy="45055"/>
              <a:chOff x="3561536" y="2585450"/>
              <a:chExt cx="61539" cy="99045"/>
            </a:xfrm>
          </p:grpSpPr>
          <p:sp>
            <p:nvSpPr>
              <p:cNvPr id="575" name="Google Shape;575;p6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accent1"/>
              </a:solidFill>
              <a:ln>
                <a:noFill/>
              </a:ln>
            </p:spPr>
          </p:sp>
        </p:grpSp>
        <p:grpSp>
          <p:nvGrpSpPr>
            <p:cNvPr id="577" name="Google Shape;577;p61"/>
            <p:cNvGrpSpPr/>
            <p:nvPr/>
          </p:nvGrpSpPr>
          <p:grpSpPr>
            <a:xfrm>
              <a:off x="3849905" y="2572252"/>
              <a:ext cx="73219" cy="120224"/>
              <a:chOff x="3906325" y="1984500"/>
              <a:chExt cx="153724" cy="264287"/>
            </a:xfrm>
          </p:grpSpPr>
          <p:sp>
            <p:nvSpPr>
              <p:cNvPr id="578" name="Google Shape;578;p6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3"/>
              </a:solidFill>
              <a:ln>
                <a:noFill/>
              </a:ln>
            </p:spPr>
          </p:sp>
          <p:sp>
            <p:nvSpPr>
              <p:cNvPr id="579" name="Google Shape;579;p61"/>
              <p:cNvSpPr/>
              <p:nvPr/>
            </p:nvSpPr>
            <p:spPr>
              <a:xfrm>
                <a:off x="3916181" y="1989533"/>
                <a:ext cx="143868" cy="259254"/>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61"/>
            <p:cNvGrpSpPr/>
            <p:nvPr/>
          </p:nvGrpSpPr>
          <p:grpSpPr>
            <a:xfrm>
              <a:off x="2654821" y="2414345"/>
              <a:ext cx="667570" cy="558731"/>
              <a:chOff x="1397225" y="1637375"/>
              <a:chExt cx="1401575" cy="1228250"/>
            </a:xfrm>
          </p:grpSpPr>
          <p:sp>
            <p:nvSpPr>
              <p:cNvPr id="581" name="Google Shape;581;p6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3"/>
              </a:solidFill>
              <a:ln>
                <a:noFill/>
              </a:ln>
            </p:spPr>
          </p:sp>
          <p:grpSp>
            <p:nvGrpSpPr>
              <p:cNvPr id="582" name="Google Shape;582;p61"/>
              <p:cNvGrpSpPr/>
              <p:nvPr/>
            </p:nvGrpSpPr>
            <p:grpSpPr>
              <a:xfrm>
                <a:off x="1397225" y="1637375"/>
                <a:ext cx="1398775" cy="1228250"/>
                <a:chOff x="1397225" y="1637375"/>
                <a:chExt cx="1398775" cy="1228250"/>
              </a:xfrm>
            </p:grpSpPr>
            <p:sp>
              <p:nvSpPr>
                <p:cNvPr id="583" name="Google Shape;583;p6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 name="Google Shape;585;p61"/>
            <p:cNvGrpSpPr/>
            <p:nvPr/>
          </p:nvGrpSpPr>
          <p:grpSpPr>
            <a:xfrm>
              <a:off x="3230417" y="3103734"/>
              <a:ext cx="282982" cy="280332"/>
              <a:chOff x="2605700" y="3152850"/>
              <a:chExt cx="594125" cy="616250"/>
            </a:xfrm>
          </p:grpSpPr>
          <p:sp>
            <p:nvSpPr>
              <p:cNvPr id="586" name="Google Shape;586;p6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3"/>
              </a:solidFill>
              <a:ln>
                <a:noFill/>
              </a:ln>
            </p:spPr>
          </p:sp>
          <p:sp>
            <p:nvSpPr>
              <p:cNvPr id="587" name="Google Shape;587;p6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88" name="Google Shape;588;p61"/>
            <p:cNvGrpSpPr/>
            <p:nvPr/>
          </p:nvGrpSpPr>
          <p:grpSpPr>
            <a:xfrm>
              <a:off x="3265985" y="3226989"/>
              <a:ext cx="87151" cy="346202"/>
              <a:chOff x="2680375" y="3423800"/>
              <a:chExt cx="182975" cy="761050"/>
            </a:xfrm>
          </p:grpSpPr>
          <p:sp>
            <p:nvSpPr>
              <p:cNvPr id="589" name="Google Shape;589;p6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3"/>
              </a:solidFill>
              <a:ln>
                <a:noFill/>
              </a:ln>
            </p:spPr>
          </p:sp>
          <p:sp>
            <p:nvSpPr>
              <p:cNvPr id="590" name="Google Shape;590;p6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61"/>
            <p:cNvGrpSpPr/>
            <p:nvPr/>
          </p:nvGrpSpPr>
          <p:grpSpPr>
            <a:xfrm>
              <a:off x="3855466" y="3289811"/>
              <a:ext cx="112514" cy="94210"/>
              <a:chOff x="3918000" y="3561900"/>
              <a:chExt cx="236225" cy="207100"/>
            </a:xfrm>
          </p:grpSpPr>
          <p:sp>
            <p:nvSpPr>
              <p:cNvPr id="592" name="Google Shape;592;p6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accent3"/>
              </a:solidFill>
              <a:ln>
                <a:noFill/>
              </a:ln>
            </p:spPr>
          </p:sp>
          <p:sp>
            <p:nvSpPr>
              <p:cNvPr id="593" name="Google Shape;593;p6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6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97" name="Google Shape;597;p61"/>
            <p:cNvGrpSpPr/>
            <p:nvPr/>
          </p:nvGrpSpPr>
          <p:grpSpPr>
            <a:xfrm>
              <a:off x="2905224" y="2311071"/>
              <a:ext cx="596721" cy="528992"/>
              <a:chOff x="1922950" y="1410350"/>
              <a:chExt cx="1252825" cy="1162875"/>
            </a:xfrm>
          </p:grpSpPr>
          <p:sp>
            <p:nvSpPr>
              <p:cNvPr id="598" name="Google Shape;598;p6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614" name="Google Shape;614;p6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34" name="Google Shape;634;p6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35" name="Google Shape;635;p6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61"/>
            <p:cNvGrpSpPr/>
            <p:nvPr/>
          </p:nvGrpSpPr>
          <p:grpSpPr>
            <a:xfrm>
              <a:off x="3280929" y="3294542"/>
              <a:ext cx="109894" cy="272224"/>
              <a:chOff x="2711750" y="3572300"/>
              <a:chExt cx="230725" cy="598425"/>
            </a:xfrm>
          </p:grpSpPr>
          <p:sp>
            <p:nvSpPr>
              <p:cNvPr id="637" name="Google Shape;637;p6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6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61"/>
            <p:cNvGrpSpPr/>
            <p:nvPr/>
          </p:nvGrpSpPr>
          <p:grpSpPr>
            <a:xfrm>
              <a:off x="3790439" y="2408636"/>
              <a:ext cx="73017" cy="75684"/>
              <a:chOff x="3781475" y="1624825"/>
              <a:chExt cx="153300" cy="166375"/>
            </a:xfrm>
          </p:grpSpPr>
          <p:sp>
            <p:nvSpPr>
              <p:cNvPr id="641" name="Google Shape;641;p6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6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p61"/>
            <p:cNvGrpSpPr/>
            <p:nvPr/>
          </p:nvGrpSpPr>
          <p:grpSpPr>
            <a:xfrm>
              <a:off x="4403342" y="3107749"/>
              <a:ext cx="316680" cy="101374"/>
              <a:chOff x="5068275" y="3161675"/>
              <a:chExt cx="664875" cy="222850"/>
            </a:xfrm>
          </p:grpSpPr>
          <p:sp>
            <p:nvSpPr>
              <p:cNvPr id="653" name="Google Shape;653;p6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6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61"/>
            <p:cNvGrpSpPr/>
            <p:nvPr/>
          </p:nvGrpSpPr>
          <p:grpSpPr>
            <a:xfrm>
              <a:off x="3697513" y="2707266"/>
              <a:ext cx="59549" cy="79733"/>
              <a:chOff x="3586375" y="2281300"/>
              <a:chExt cx="125025" cy="175275"/>
            </a:xfrm>
          </p:grpSpPr>
          <p:sp>
            <p:nvSpPr>
              <p:cNvPr id="687" name="Google Shape;687;p6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6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61"/>
            <p:cNvGrpSpPr/>
            <p:nvPr/>
          </p:nvGrpSpPr>
          <p:grpSpPr>
            <a:xfrm>
              <a:off x="4513224" y="3221724"/>
              <a:ext cx="274563" cy="280321"/>
              <a:chOff x="5298975" y="3412225"/>
              <a:chExt cx="576450" cy="616225"/>
            </a:xfrm>
          </p:grpSpPr>
          <p:sp>
            <p:nvSpPr>
              <p:cNvPr id="691" name="Google Shape;691;p6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92" name="Google Shape;692;p6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61"/>
            <p:cNvGrpSpPr/>
            <p:nvPr/>
          </p:nvGrpSpPr>
          <p:grpSpPr>
            <a:xfrm>
              <a:off x="4824403" y="3421846"/>
              <a:ext cx="110132" cy="130647"/>
              <a:chOff x="5952300" y="3852150"/>
              <a:chExt cx="231225" cy="287200"/>
            </a:xfrm>
          </p:grpSpPr>
          <p:sp>
            <p:nvSpPr>
              <p:cNvPr id="694" name="Google Shape;694;p6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6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1"/>
            <p:cNvSpPr/>
            <p:nvPr/>
          </p:nvSpPr>
          <p:spPr>
            <a:xfrm>
              <a:off x="4442708" y="2990191"/>
              <a:ext cx="762" cy="967"/>
            </a:xfrm>
            <a:custGeom>
              <a:rect b="b" l="l" r="r" t="t"/>
              <a:pathLst>
                <a:path extrusionOk="0" h="85" w="64">
                  <a:moveTo>
                    <a:pt x="63" y="85"/>
                  </a:moveTo>
                  <a:lnTo>
                    <a:pt x="1"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1"/>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61"/>
            <p:cNvGrpSpPr/>
            <p:nvPr/>
          </p:nvGrpSpPr>
          <p:grpSpPr>
            <a:xfrm>
              <a:off x="4295710" y="3079670"/>
              <a:ext cx="14968" cy="27135"/>
              <a:chOff x="4842300" y="3099950"/>
              <a:chExt cx="31425" cy="59650"/>
            </a:xfrm>
          </p:grpSpPr>
          <p:sp>
            <p:nvSpPr>
              <p:cNvPr id="705" name="Google Shape;705;p6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6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61"/>
            <p:cNvGrpSpPr/>
            <p:nvPr/>
          </p:nvGrpSpPr>
          <p:grpSpPr>
            <a:xfrm>
              <a:off x="3831056" y="2816010"/>
              <a:ext cx="37378" cy="27612"/>
              <a:chOff x="3866750" y="2520350"/>
              <a:chExt cx="78475" cy="60700"/>
            </a:xfrm>
          </p:grpSpPr>
          <p:sp>
            <p:nvSpPr>
              <p:cNvPr id="718" name="Google Shape;718;p6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6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39" name="Google Shape;739;p6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51" name="Google Shape;751;p6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61"/>
            <p:cNvGrpSpPr/>
            <p:nvPr/>
          </p:nvGrpSpPr>
          <p:grpSpPr>
            <a:xfrm>
              <a:off x="3632736" y="3051591"/>
              <a:ext cx="63288" cy="45217"/>
              <a:chOff x="3450375" y="3038225"/>
              <a:chExt cx="132875" cy="99400"/>
            </a:xfrm>
          </p:grpSpPr>
          <p:sp>
            <p:nvSpPr>
              <p:cNvPr id="765" name="Google Shape;765;p6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 name="Google Shape;767;p6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76" name="Google Shape;776;p6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86" name="Google Shape;786;p6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92" name="Google Shape;792;p6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1"/>
            <p:cNvSpPr/>
            <p:nvPr/>
          </p:nvSpPr>
          <p:spPr>
            <a:xfrm>
              <a:off x="4036853" y="2853608"/>
              <a:ext cx="1250" cy="1205"/>
            </a:xfrm>
            <a:custGeom>
              <a:rect b="b" l="l" r="r" t="t"/>
              <a:pathLst>
                <a:path extrusionOk="0" fill="none" h="106" w="105">
                  <a:moveTo>
                    <a:pt x="105" y="105"/>
                  </a:moveTo>
                  <a:lnTo>
                    <a:pt x="0" y="1"/>
                  </a:lnTo>
                </a:path>
              </a:pathLst>
            </a:custGeom>
            <a:solidFill>
              <a:schemeClr val="accent3"/>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Worldwide market</a:t>
            </a:r>
            <a:endParaRPr/>
          </a:p>
        </p:txBody>
      </p:sp>
      <p:pic>
        <p:nvPicPr>
          <p:cNvPr id="807" name="Google Shape;807;p62" title="Gráfico">
            <a:hlinkClick r:id="rId3"/>
          </p:cNvPr>
          <p:cNvPicPr preferRelativeResize="0"/>
          <p:nvPr/>
        </p:nvPicPr>
        <p:blipFill rotWithShape="1">
          <a:blip r:embed="rId4">
            <a:alphaModFix/>
          </a:blip>
          <a:srcRect b="3942" l="17035" r="17035" t="3951"/>
          <a:stretch/>
        </p:blipFill>
        <p:spPr>
          <a:xfrm>
            <a:off x="2978524" y="1195250"/>
            <a:ext cx="3186951" cy="2753000"/>
          </a:xfrm>
          <a:prstGeom prst="rect">
            <a:avLst/>
          </a:prstGeom>
          <a:noFill/>
          <a:ln>
            <a:noFill/>
          </a:ln>
        </p:spPr>
      </p:pic>
      <p:sp>
        <p:nvSpPr>
          <p:cNvPr id="808" name="Google Shape;808;p62"/>
          <p:cNvSpPr txBox="1"/>
          <p:nvPr>
            <p:ph idx="4294967295" type="title"/>
          </p:nvPr>
        </p:nvSpPr>
        <p:spPr>
          <a:xfrm>
            <a:off x="715100" y="1542050"/>
            <a:ext cx="2163600" cy="4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Orbitron SemiBold"/>
                <a:ea typeface="Orbitron SemiBold"/>
                <a:cs typeface="Orbitron SemiBold"/>
                <a:sym typeface="Orbitron SemiBold"/>
              </a:rPr>
              <a:t>Africa</a:t>
            </a:r>
            <a:endParaRPr sz="2400">
              <a:solidFill>
                <a:schemeClr val="accent3"/>
              </a:solidFill>
              <a:latin typeface="Orbitron SemiBold"/>
              <a:ea typeface="Orbitron SemiBold"/>
              <a:cs typeface="Orbitron SemiBold"/>
              <a:sym typeface="Orbitron SemiBold"/>
            </a:endParaRPr>
          </a:p>
        </p:txBody>
      </p:sp>
      <p:sp>
        <p:nvSpPr>
          <p:cNvPr id="809" name="Google Shape;809;p62"/>
          <p:cNvSpPr txBox="1"/>
          <p:nvPr>
            <p:ph idx="4294967295" type="subTitle"/>
          </p:nvPr>
        </p:nvSpPr>
        <p:spPr>
          <a:xfrm>
            <a:off x="715100" y="1964325"/>
            <a:ext cx="2163600" cy="62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Venus is the second planet from the Sun</a:t>
            </a:r>
            <a:endParaRPr/>
          </a:p>
        </p:txBody>
      </p:sp>
      <p:sp>
        <p:nvSpPr>
          <p:cNvPr id="810" name="Google Shape;810;p62"/>
          <p:cNvSpPr txBox="1"/>
          <p:nvPr>
            <p:ph idx="4294967295" type="title"/>
          </p:nvPr>
        </p:nvSpPr>
        <p:spPr>
          <a:xfrm>
            <a:off x="6260408" y="1542050"/>
            <a:ext cx="2163600" cy="42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accent5"/>
                </a:solidFill>
                <a:latin typeface="Orbitron SemiBold"/>
                <a:ea typeface="Orbitron SemiBold"/>
                <a:cs typeface="Orbitron SemiBold"/>
                <a:sym typeface="Orbitron SemiBold"/>
              </a:rPr>
              <a:t>Europe</a:t>
            </a:r>
            <a:endParaRPr sz="2400">
              <a:solidFill>
                <a:schemeClr val="accent5"/>
              </a:solidFill>
              <a:latin typeface="Orbitron SemiBold"/>
              <a:ea typeface="Orbitron SemiBold"/>
              <a:cs typeface="Orbitron SemiBold"/>
              <a:sym typeface="Orbitron SemiBold"/>
            </a:endParaRPr>
          </a:p>
        </p:txBody>
      </p:sp>
      <p:sp>
        <p:nvSpPr>
          <p:cNvPr id="811" name="Google Shape;811;p62"/>
          <p:cNvSpPr txBox="1"/>
          <p:nvPr>
            <p:ph idx="4294967295" type="subTitle"/>
          </p:nvPr>
        </p:nvSpPr>
        <p:spPr>
          <a:xfrm>
            <a:off x="6260399" y="1964325"/>
            <a:ext cx="2163600" cy="62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t>Jupiter is</a:t>
            </a:r>
            <a:r>
              <a:rPr lang="en"/>
              <a:t> the biggest planet of them all</a:t>
            </a:r>
            <a:endParaRPr/>
          </a:p>
        </p:txBody>
      </p:sp>
      <p:sp>
        <p:nvSpPr>
          <p:cNvPr id="812" name="Google Shape;812;p62"/>
          <p:cNvSpPr txBox="1"/>
          <p:nvPr>
            <p:ph idx="4294967295" type="title"/>
          </p:nvPr>
        </p:nvSpPr>
        <p:spPr>
          <a:xfrm>
            <a:off x="720000" y="3066297"/>
            <a:ext cx="2163600" cy="4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4"/>
                </a:solidFill>
                <a:latin typeface="Orbitron SemiBold"/>
                <a:ea typeface="Orbitron SemiBold"/>
                <a:cs typeface="Orbitron SemiBold"/>
                <a:sym typeface="Orbitron SemiBold"/>
              </a:rPr>
              <a:t>Asia</a:t>
            </a:r>
            <a:endParaRPr sz="2400">
              <a:solidFill>
                <a:schemeClr val="accent4"/>
              </a:solidFill>
              <a:latin typeface="Orbitron SemiBold"/>
              <a:ea typeface="Orbitron SemiBold"/>
              <a:cs typeface="Orbitron SemiBold"/>
              <a:sym typeface="Orbitron SemiBold"/>
            </a:endParaRPr>
          </a:p>
        </p:txBody>
      </p:sp>
      <p:sp>
        <p:nvSpPr>
          <p:cNvPr id="813" name="Google Shape;813;p62"/>
          <p:cNvSpPr txBox="1"/>
          <p:nvPr>
            <p:ph idx="4294967295" type="subTitle"/>
          </p:nvPr>
        </p:nvSpPr>
        <p:spPr>
          <a:xfrm>
            <a:off x="720000" y="3487100"/>
            <a:ext cx="2163600" cy="62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Despite being red, Mars is a cold place</a:t>
            </a:r>
            <a:endParaRPr/>
          </a:p>
        </p:txBody>
      </p:sp>
      <p:sp>
        <p:nvSpPr>
          <p:cNvPr id="814" name="Google Shape;814;p62"/>
          <p:cNvSpPr txBox="1"/>
          <p:nvPr>
            <p:ph idx="4294967295" type="title"/>
          </p:nvPr>
        </p:nvSpPr>
        <p:spPr>
          <a:xfrm>
            <a:off x="6260409" y="3066297"/>
            <a:ext cx="2163600" cy="42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lt2"/>
                </a:solidFill>
                <a:latin typeface="Orbitron SemiBold"/>
                <a:ea typeface="Orbitron SemiBold"/>
                <a:cs typeface="Orbitron SemiBold"/>
                <a:sym typeface="Orbitron SemiBold"/>
              </a:rPr>
              <a:t>America</a:t>
            </a:r>
            <a:endParaRPr sz="2400">
              <a:solidFill>
                <a:schemeClr val="lt2"/>
              </a:solidFill>
              <a:latin typeface="Orbitron SemiBold"/>
              <a:ea typeface="Orbitron SemiBold"/>
              <a:cs typeface="Orbitron SemiBold"/>
              <a:sym typeface="Orbitron SemiBold"/>
            </a:endParaRPr>
          </a:p>
        </p:txBody>
      </p:sp>
      <p:sp>
        <p:nvSpPr>
          <p:cNvPr id="815" name="Google Shape;815;p62"/>
          <p:cNvSpPr txBox="1"/>
          <p:nvPr>
            <p:ph idx="4294967295" type="subTitle"/>
          </p:nvPr>
        </p:nvSpPr>
        <p:spPr>
          <a:xfrm>
            <a:off x="6260399" y="3487100"/>
            <a:ext cx="2163600" cy="62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t>Saturn is a gas giant and has several rings</a:t>
            </a:r>
            <a:endParaRPr/>
          </a:p>
        </p:txBody>
      </p:sp>
      <p:sp>
        <p:nvSpPr>
          <p:cNvPr id="816" name="Google Shape;816;p62"/>
          <p:cNvSpPr txBox="1"/>
          <p:nvPr>
            <p:ph idx="4294967295" type="title"/>
          </p:nvPr>
        </p:nvSpPr>
        <p:spPr>
          <a:xfrm>
            <a:off x="719991" y="1067200"/>
            <a:ext cx="1356900" cy="4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latin typeface="Orbitron SemiBold"/>
                <a:ea typeface="Orbitron SemiBold"/>
                <a:cs typeface="Orbitron SemiBold"/>
                <a:sym typeface="Orbitron SemiBold"/>
              </a:rPr>
              <a:t>15%</a:t>
            </a:r>
            <a:endParaRPr sz="3000">
              <a:solidFill>
                <a:schemeClr val="accent3"/>
              </a:solidFill>
              <a:latin typeface="Orbitron SemiBold"/>
              <a:ea typeface="Orbitron SemiBold"/>
              <a:cs typeface="Orbitron SemiBold"/>
              <a:sym typeface="Orbitron SemiBold"/>
            </a:endParaRPr>
          </a:p>
        </p:txBody>
      </p:sp>
      <p:sp>
        <p:nvSpPr>
          <p:cNvPr id="817" name="Google Shape;817;p62"/>
          <p:cNvSpPr txBox="1"/>
          <p:nvPr>
            <p:ph idx="4294967295" type="title"/>
          </p:nvPr>
        </p:nvSpPr>
        <p:spPr>
          <a:xfrm>
            <a:off x="7071998" y="1067200"/>
            <a:ext cx="1356900" cy="47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solidFill>
                  <a:schemeClr val="accent5"/>
                </a:solidFill>
                <a:latin typeface="Orbitron SemiBold"/>
                <a:ea typeface="Orbitron SemiBold"/>
                <a:cs typeface="Orbitron SemiBold"/>
                <a:sym typeface="Orbitron SemiBold"/>
              </a:rPr>
              <a:t>25</a:t>
            </a:r>
            <a:r>
              <a:rPr lang="en" sz="3000">
                <a:solidFill>
                  <a:schemeClr val="accent5"/>
                </a:solidFill>
                <a:latin typeface="Orbitron SemiBold"/>
                <a:ea typeface="Orbitron SemiBold"/>
                <a:cs typeface="Orbitron SemiBold"/>
                <a:sym typeface="Orbitron SemiBold"/>
              </a:rPr>
              <a:t>%</a:t>
            </a:r>
            <a:endParaRPr sz="3000">
              <a:solidFill>
                <a:schemeClr val="accent5"/>
              </a:solidFill>
              <a:latin typeface="Orbitron SemiBold"/>
              <a:ea typeface="Orbitron SemiBold"/>
              <a:cs typeface="Orbitron SemiBold"/>
              <a:sym typeface="Orbitron SemiBold"/>
            </a:endParaRPr>
          </a:p>
        </p:txBody>
      </p:sp>
      <p:sp>
        <p:nvSpPr>
          <p:cNvPr id="818" name="Google Shape;818;p62"/>
          <p:cNvSpPr txBox="1"/>
          <p:nvPr>
            <p:ph idx="4294967295" type="title"/>
          </p:nvPr>
        </p:nvSpPr>
        <p:spPr>
          <a:xfrm>
            <a:off x="724891" y="2593125"/>
            <a:ext cx="1356900" cy="4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4"/>
                </a:solidFill>
                <a:latin typeface="Orbitron SemiBold"/>
                <a:ea typeface="Orbitron SemiBold"/>
                <a:cs typeface="Orbitron SemiBold"/>
                <a:sym typeface="Orbitron SemiBold"/>
              </a:rPr>
              <a:t>30</a:t>
            </a:r>
            <a:r>
              <a:rPr lang="en" sz="3000">
                <a:solidFill>
                  <a:schemeClr val="accent4"/>
                </a:solidFill>
                <a:latin typeface="Orbitron SemiBold"/>
                <a:ea typeface="Orbitron SemiBold"/>
                <a:cs typeface="Orbitron SemiBold"/>
                <a:sym typeface="Orbitron SemiBold"/>
              </a:rPr>
              <a:t>%</a:t>
            </a:r>
            <a:endParaRPr sz="3000">
              <a:solidFill>
                <a:schemeClr val="accent4"/>
              </a:solidFill>
              <a:latin typeface="Orbitron SemiBold"/>
              <a:ea typeface="Orbitron SemiBold"/>
              <a:cs typeface="Orbitron SemiBold"/>
              <a:sym typeface="Orbitron SemiBold"/>
            </a:endParaRPr>
          </a:p>
        </p:txBody>
      </p:sp>
      <p:sp>
        <p:nvSpPr>
          <p:cNvPr id="819" name="Google Shape;819;p62"/>
          <p:cNvSpPr txBox="1"/>
          <p:nvPr>
            <p:ph idx="4294967295" type="title"/>
          </p:nvPr>
        </p:nvSpPr>
        <p:spPr>
          <a:xfrm>
            <a:off x="7072000" y="2593125"/>
            <a:ext cx="1356900" cy="47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solidFill>
                  <a:schemeClr val="lt2"/>
                </a:solidFill>
                <a:latin typeface="Orbitron SemiBold"/>
                <a:ea typeface="Orbitron SemiBold"/>
                <a:cs typeface="Orbitron SemiBold"/>
                <a:sym typeface="Orbitron SemiBold"/>
              </a:rPr>
              <a:t>30</a:t>
            </a:r>
            <a:r>
              <a:rPr lang="en" sz="3000">
                <a:solidFill>
                  <a:schemeClr val="lt2"/>
                </a:solidFill>
                <a:latin typeface="Orbitron SemiBold"/>
                <a:ea typeface="Orbitron SemiBold"/>
                <a:cs typeface="Orbitron SemiBold"/>
                <a:sym typeface="Orbitron SemiBold"/>
              </a:rPr>
              <a:t>%</a:t>
            </a:r>
            <a:endParaRPr sz="3000">
              <a:solidFill>
                <a:schemeClr val="lt2"/>
              </a:solidFill>
              <a:latin typeface="Orbitron SemiBold"/>
              <a:ea typeface="Orbitron SemiBold"/>
              <a:cs typeface="Orbitron SemiBold"/>
              <a:sym typeface="Orbitron SemiBold"/>
            </a:endParaRPr>
          </a:p>
        </p:txBody>
      </p:sp>
      <p:sp>
        <p:nvSpPr>
          <p:cNvPr id="820" name="Google Shape;820;p62"/>
          <p:cNvSpPr txBox="1"/>
          <p:nvPr/>
        </p:nvSpPr>
        <p:spPr>
          <a:xfrm>
            <a:off x="2903850" y="4115900"/>
            <a:ext cx="3336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6"/>
                </a:solidFill>
                <a:latin typeface="Chakra Petch"/>
                <a:ea typeface="Chakra Petch"/>
                <a:cs typeface="Chakra Petch"/>
                <a:sym typeface="Chakra Petch"/>
              </a:rPr>
              <a:t>Follow the link in the graph to modify its data and then paste the new one here. </a:t>
            </a:r>
            <a:r>
              <a:rPr lang="en" sz="1000">
                <a:solidFill>
                  <a:schemeClr val="accent6"/>
                </a:solidFill>
                <a:uFill>
                  <a:noFill/>
                </a:uFill>
                <a:latin typeface="Chakra Petch"/>
                <a:ea typeface="Chakra Petch"/>
                <a:cs typeface="Chakra Petch"/>
                <a:sym typeface="Chakra Petch"/>
                <a:hlinkClick r:id="rId5">
                  <a:extLst>
                    <a:ext uri="{A12FA001-AC4F-418D-AE19-62706E023703}">
                      <ahyp:hlinkClr val="tx"/>
                    </a:ext>
                  </a:extLst>
                </a:hlinkClick>
              </a:rPr>
              <a:t>For more info, </a:t>
            </a:r>
            <a:r>
              <a:rPr b="1" lang="en" sz="1000">
                <a:solidFill>
                  <a:schemeClr val="accent5"/>
                </a:solidFill>
                <a:uFill>
                  <a:noFill/>
                </a:uFill>
                <a:latin typeface="Chakra Petch"/>
                <a:ea typeface="Chakra Petch"/>
                <a:cs typeface="Chakra Petch"/>
                <a:sym typeface="Chakra Petch"/>
                <a:hlinkClick r:id="rId6">
                  <a:extLst>
                    <a:ext uri="{A12FA001-AC4F-418D-AE19-62706E023703}">
                      <ahyp:hlinkClr val="tx"/>
                    </a:ext>
                  </a:extLst>
                </a:hlinkClick>
              </a:rPr>
              <a:t>click here</a:t>
            </a:r>
            <a:endParaRPr b="1" sz="1200">
              <a:solidFill>
                <a:schemeClr val="accent5"/>
              </a:solidFill>
              <a:latin typeface="Chakra Petch"/>
              <a:ea typeface="Chakra Petch"/>
              <a:cs typeface="Chakra Petch"/>
              <a:sym typeface="Chakra Petch"/>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segmentation</a:t>
            </a:r>
            <a:endParaRPr/>
          </a:p>
        </p:txBody>
      </p:sp>
      <p:pic>
        <p:nvPicPr>
          <p:cNvPr id="826" name="Google Shape;826;p63" title="Gráfico">
            <a:hlinkClick r:id="rId3"/>
          </p:cNvPr>
          <p:cNvPicPr preferRelativeResize="0"/>
          <p:nvPr/>
        </p:nvPicPr>
        <p:blipFill>
          <a:blip r:embed="rId4">
            <a:alphaModFix/>
          </a:blip>
          <a:stretch>
            <a:fillRect/>
          </a:stretch>
        </p:blipFill>
        <p:spPr>
          <a:xfrm>
            <a:off x="720073" y="1401148"/>
            <a:ext cx="3833277" cy="2377598"/>
          </a:xfrm>
          <a:prstGeom prst="rect">
            <a:avLst/>
          </a:prstGeom>
          <a:noFill/>
          <a:ln>
            <a:noFill/>
          </a:ln>
        </p:spPr>
      </p:pic>
      <p:sp>
        <p:nvSpPr>
          <p:cNvPr id="827" name="Google Shape;827;p63"/>
          <p:cNvSpPr txBox="1"/>
          <p:nvPr/>
        </p:nvSpPr>
        <p:spPr>
          <a:xfrm>
            <a:off x="720000" y="3905699"/>
            <a:ext cx="383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6"/>
                </a:solidFill>
                <a:latin typeface="Chakra Petch"/>
                <a:ea typeface="Chakra Petch"/>
                <a:cs typeface="Chakra Petch"/>
                <a:sym typeface="Chakra Petch"/>
              </a:rPr>
              <a:t>Follow the link in the graph to modify its data and then paste the new one here. </a:t>
            </a:r>
            <a:r>
              <a:rPr lang="en" sz="1000">
                <a:solidFill>
                  <a:schemeClr val="accent6"/>
                </a:solidFill>
                <a:uFill>
                  <a:noFill/>
                </a:uFill>
                <a:latin typeface="Chakra Petch"/>
                <a:ea typeface="Chakra Petch"/>
                <a:cs typeface="Chakra Petch"/>
                <a:sym typeface="Chakra Petch"/>
                <a:hlinkClick r:id="rId5">
                  <a:extLst>
                    <a:ext uri="{A12FA001-AC4F-418D-AE19-62706E023703}">
                      <ahyp:hlinkClr val="tx"/>
                    </a:ext>
                  </a:extLst>
                </a:hlinkClick>
              </a:rPr>
              <a:t>For more info, </a:t>
            </a:r>
            <a:r>
              <a:rPr b="1" lang="en" sz="1000">
                <a:solidFill>
                  <a:schemeClr val="accent5"/>
                </a:solidFill>
                <a:uFill>
                  <a:noFill/>
                </a:uFill>
                <a:latin typeface="Chakra Petch"/>
                <a:ea typeface="Chakra Petch"/>
                <a:cs typeface="Chakra Petch"/>
                <a:sym typeface="Chakra Petch"/>
                <a:hlinkClick r:id="rId6">
                  <a:extLst>
                    <a:ext uri="{A12FA001-AC4F-418D-AE19-62706E023703}">
                      <ahyp:hlinkClr val="tx"/>
                    </a:ext>
                  </a:extLst>
                </a:hlinkClick>
              </a:rPr>
              <a:t>click here</a:t>
            </a:r>
            <a:endParaRPr b="1" sz="1200">
              <a:solidFill>
                <a:schemeClr val="accent5"/>
              </a:solidFill>
              <a:latin typeface="Chakra Petch"/>
              <a:ea typeface="Chakra Petch"/>
              <a:cs typeface="Chakra Petch"/>
              <a:sym typeface="Chakra Petch"/>
            </a:endParaRPr>
          </a:p>
        </p:txBody>
      </p:sp>
      <p:sp>
        <p:nvSpPr>
          <p:cNvPr id="828" name="Google Shape;828;p63"/>
          <p:cNvSpPr txBox="1"/>
          <p:nvPr>
            <p:ph idx="4294967295" type="title"/>
          </p:nvPr>
        </p:nvSpPr>
        <p:spPr>
          <a:xfrm>
            <a:off x="4553350" y="1401150"/>
            <a:ext cx="1937700" cy="8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accent5"/>
                </a:solidFill>
                <a:latin typeface="Orbitron SemiBold"/>
                <a:ea typeface="Orbitron SemiBold"/>
                <a:cs typeface="Orbitron SemiBold"/>
                <a:sym typeface="Orbitron SemiBold"/>
              </a:rPr>
              <a:t>12-16 Year olds</a:t>
            </a:r>
            <a:endParaRPr sz="2400">
              <a:solidFill>
                <a:schemeClr val="accent5"/>
              </a:solidFill>
              <a:latin typeface="Orbitron SemiBold"/>
              <a:ea typeface="Orbitron SemiBold"/>
              <a:cs typeface="Orbitron SemiBold"/>
              <a:sym typeface="Orbitron SemiBold"/>
            </a:endParaRPr>
          </a:p>
        </p:txBody>
      </p:sp>
      <p:sp>
        <p:nvSpPr>
          <p:cNvPr id="829" name="Google Shape;829;p63"/>
          <p:cNvSpPr txBox="1"/>
          <p:nvPr>
            <p:ph idx="4294967295" type="subTitle"/>
          </p:nvPr>
        </p:nvSpPr>
        <p:spPr>
          <a:xfrm>
            <a:off x="4553350" y="2206975"/>
            <a:ext cx="1937700" cy="62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t>Venus is the second planet from the Sun</a:t>
            </a:r>
            <a:endParaRPr/>
          </a:p>
        </p:txBody>
      </p:sp>
      <p:sp>
        <p:nvSpPr>
          <p:cNvPr id="830" name="Google Shape;830;p63"/>
          <p:cNvSpPr txBox="1"/>
          <p:nvPr>
            <p:ph idx="4294967295" type="title"/>
          </p:nvPr>
        </p:nvSpPr>
        <p:spPr>
          <a:xfrm>
            <a:off x="6491202" y="1401150"/>
            <a:ext cx="1937700" cy="8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accent3"/>
                </a:solidFill>
                <a:latin typeface="Orbitron SemiBold"/>
                <a:ea typeface="Orbitron SemiBold"/>
                <a:cs typeface="Orbitron SemiBold"/>
                <a:sym typeface="Orbitron SemiBold"/>
              </a:rPr>
              <a:t>16-25 Year olds</a:t>
            </a:r>
            <a:endParaRPr sz="2400">
              <a:solidFill>
                <a:schemeClr val="accent5"/>
              </a:solidFill>
              <a:latin typeface="Orbitron SemiBold"/>
              <a:ea typeface="Orbitron SemiBold"/>
              <a:cs typeface="Orbitron SemiBold"/>
              <a:sym typeface="Orbitron SemiBold"/>
            </a:endParaRPr>
          </a:p>
        </p:txBody>
      </p:sp>
      <p:sp>
        <p:nvSpPr>
          <p:cNvPr id="831" name="Google Shape;831;p63"/>
          <p:cNvSpPr txBox="1"/>
          <p:nvPr>
            <p:ph idx="4294967295" type="subTitle"/>
          </p:nvPr>
        </p:nvSpPr>
        <p:spPr>
          <a:xfrm>
            <a:off x="6491196" y="2206975"/>
            <a:ext cx="1937700" cy="62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t>Jupiter is the biggest planet of them all</a:t>
            </a:r>
            <a:endParaRPr/>
          </a:p>
        </p:txBody>
      </p:sp>
      <p:sp>
        <p:nvSpPr>
          <p:cNvPr id="832" name="Google Shape;832;p63"/>
          <p:cNvSpPr txBox="1"/>
          <p:nvPr>
            <p:ph idx="4294967295" type="title"/>
          </p:nvPr>
        </p:nvSpPr>
        <p:spPr>
          <a:xfrm>
            <a:off x="4553350" y="2965152"/>
            <a:ext cx="1937700" cy="8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accent4"/>
                </a:solidFill>
                <a:latin typeface="Orbitron SemiBold"/>
                <a:ea typeface="Orbitron SemiBold"/>
                <a:cs typeface="Orbitron SemiBold"/>
                <a:sym typeface="Orbitron SemiBold"/>
              </a:rPr>
              <a:t>25</a:t>
            </a:r>
            <a:r>
              <a:rPr lang="en" sz="2400">
                <a:solidFill>
                  <a:schemeClr val="accent4"/>
                </a:solidFill>
                <a:latin typeface="Orbitron SemiBold"/>
                <a:ea typeface="Orbitron SemiBold"/>
                <a:cs typeface="Orbitron SemiBold"/>
                <a:sym typeface="Orbitron SemiBold"/>
              </a:rPr>
              <a:t>-35 Year olds</a:t>
            </a:r>
            <a:endParaRPr sz="2400">
              <a:solidFill>
                <a:schemeClr val="accent4"/>
              </a:solidFill>
              <a:latin typeface="Orbitron SemiBold"/>
              <a:ea typeface="Orbitron SemiBold"/>
              <a:cs typeface="Orbitron SemiBold"/>
              <a:sym typeface="Orbitron SemiBold"/>
            </a:endParaRPr>
          </a:p>
        </p:txBody>
      </p:sp>
      <p:sp>
        <p:nvSpPr>
          <p:cNvPr id="833" name="Google Shape;833;p63"/>
          <p:cNvSpPr txBox="1"/>
          <p:nvPr>
            <p:ph idx="4294967295" type="subTitle"/>
          </p:nvPr>
        </p:nvSpPr>
        <p:spPr>
          <a:xfrm>
            <a:off x="4553350" y="3769500"/>
            <a:ext cx="1937700" cy="62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t>Despite being red, Mars is a cold place</a:t>
            </a:r>
            <a:endParaRPr/>
          </a:p>
        </p:txBody>
      </p:sp>
      <p:sp>
        <p:nvSpPr>
          <p:cNvPr id="834" name="Google Shape;834;p63"/>
          <p:cNvSpPr txBox="1"/>
          <p:nvPr>
            <p:ph idx="4294967295" type="title"/>
          </p:nvPr>
        </p:nvSpPr>
        <p:spPr>
          <a:xfrm>
            <a:off x="6491203" y="2965152"/>
            <a:ext cx="1937700" cy="8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lt2"/>
                </a:solidFill>
                <a:latin typeface="Orbitron SemiBold"/>
                <a:ea typeface="Orbitron SemiBold"/>
                <a:cs typeface="Orbitron SemiBold"/>
                <a:sym typeface="Orbitron SemiBold"/>
              </a:rPr>
              <a:t>35</a:t>
            </a:r>
            <a:r>
              <a:rPr lang="en" sz="2400">
                <a:solidFill>
                  <a:schemeClr val="lt2"/>
                </a:solidFill>
                <a:latin typeface="Orbitron SemiBold"/>
                <a:ea typeface="Orbitron SemiBold"/>
                <a:cs typeface="Orbitron SemiBold"/>
                <a:sym typeface="Orbitron SemiBold"/>
              </a:rPr>
              <a:t>-45 Year olds</a:t>
            </a:r>
            <a:endParaRPr sz="2400">
              <a:solidFill>
                <a:schemeClr val="lt2"/>
              </a:solidFill>
              <a:latin typeface="Orbitron SemiBold"/>
              <a:ea typeface="Orbitron SemiBold"/>
              <a:cs typeface="Orbitron SemiBold"/>
              <a:sym typeface="Orbitron SemiBold"/>
            </a:endParaRPr>
          </a:p>
        </p:txBody>
      </p:sp>
      <p:sp>
        <p:nvSpPr>
          <p:cNvPr id="835" name="Google Shape;835;p63"/>
          <p:cNvSpPr txBox="1"/>
          <p:nvPr>
            <p:ph idx="4294967295" type="subTitle"/>
          </p:nvPr>
        </p:nvSpPr>
        <p:spPr>
          <a:xfrm>
            <a:off x="6491196" y="3769500"/>
            <a:ext cx="1937700" cy="62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t>Saturn is a gas giant and has several rings</a:t>
            </a:r>
            <a:endParaRPr/>
          </a:p>
        </p:txBody>
      </p:sp>
      <p:pic>
        <p:nvPicPr>
          <p:cNvPr id="836" name="Google Shape;836;p63"/>
          <p:cNvPicPr preferRelativeResize="0"/>
          <p:nvPr/>
        </p:nvPicPr>
        <p:blipFill rotWithShape="1">
          <a:blip r:embed="rId7">
            <a:alphaModFix/>
          </a:blip>
          <a:srcRect b="0" l="79647" r="0" t="69187"/>
          <a:stretch/>
        </p:blipFill>
        <p:spPr>
          <a:xfrm flipH="1" rot="10800000">
            <a:off x="7567474" y="-725275"/>
            <a:ext cx="1664502" cy="1584874"/>
          </a:xfrm>
          <a:prstGeom prst="rect">
            <a:avLst/>
          </a:prstGeom>
          <a:noFill/>
          <a:ln>
            <a:noFill/>
          </a:ln>
        </p:spPr>
      </p:pic>
      <p:pic>
        <p:nvPicPr>
          <p:cNvPr id="837" name="Google Shape;837;p63"/>
          <p:cNvPicPr preferRelativeResize="0"/>
          <p:nvPr/>
        </p:nvPicPr>
        <p:blipFill rotWithShape="1">
          <a:blip r:embed="rId8">
            <a:alphaModFix/>
          </a:blip>
          <a:srcRect b="0" l="0" r="70787" t="85511"/>
          <a:stretch/>
        </p:blipFill>
        <p:spPr>
          <a:xfrm>
            <a:off x="-43400" y="4162175"/>
            <a:ext cx="2749199" cy="1035276"/>
          </a:xfrm>
          <a:prstGeom prst="rect">
            <a:avLst/>
          </a:prstGeom>
          <a:noFill/>
          <a:ln>
            <a:noFill/>
          </a:ln>
        </p:spPr>
      </p:pic>
      <p:pic>
        <p:nvPicPr>
          <p:cNvPr id="838" name="Google Shape;838;p63"/>
          <p:cNvPicPr preferRelativeResize="0"/>
          <p:nvPr/>
        </p:nvPicPr>
        <p:blipFill rotWithShape="1">
          <a:blip r:embed="rId9">
            <a:alphaModFix/>
          </a:blip>
          <a:srcRect b="53004" l="48006" r="42207" t="21790"/>
          <a:stretch/>
        </p:blipFill>
        <p:spPr>
          <a:xfrm rot="5400000">
            <a:off x="6471825" y="4246725"/>
            <a:ext cx="894828" cy="1296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64"/>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High cost</a:t>
            </a:r>
            <a:endParaRPr/>
          </a:p>
        </p:txBody>
      </p:sp>
      <p:sp>
        <p:nvSpPr>
          <p:cNvPr id="844" name="Google Shape;844;p64"/>
          <p:cNvSpPr txBox="1"/>
          <p:nvPr>
            <p:ph idx="2" type="title"/>
          </p:nvPr>
        </p:nvSpPr>
        <p:spPr>
          <a:xfrm>
            <a:off x="2996550" y="1287578"/>
            <a:ext cx="3150900" cy="9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45" name="Google Shape;845;p64"/>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sp>
        <p:nvSpPr>
          <p:cNvPr id="338" name="Google Shape;338;p4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50">
                <a:solidFill>
                  <a:srgbClr val="FFFFFF"/>
                </a:solidFill>
              </a:rPr>
              <a:t>Here’s what you’ll find in this</a:t>
            </a:r>
            <a:r>
              <a:rPr lang="en" sz="1150">
                <a:solidFill>
                  <a:schemeClr val="accent6"/>
                </a:solidFill>
              </a:rPr>
              <a:t> </a:t>
            </a:r>
            <a:r>
              <a:rPr b="1" lang="en" sz="1150">
                <a:solidFill>
                  <a:schemeClr val="accent5"/>
                </a:solidFill>
                <a:uFill>
                  <a:noFill/>
                </a:uFill>
                <a:hlinkClick r:id="rId3">
                  <a:extLst>
                    <a:ext uri="{A12FA001-AC4F-418D-AE19-62706E023703}">
                      <ahyp:hlinkClr val="tx"/>
                    </a:ext>
                  </a:extLst>
                </a:hlinkClick>
              </a:rPr>
              <a:t>Slidesgo</a:t>
            </a:r>
            <a:r>
              <a:rPr lang="en" sz="1150">
                <a:solidFill>
                  <a:srgbClr val="FFFFFF"/>
                </a:solidFill>
              </a:rPr>
              <a:t> template: </a:t>
            </a:r>
            <a:endParaRPr sz="1150">
              <a:solidFill>
                <a:srgbClr val="FFFFFF"/>
              </a:solidFill>
            </a:endParaRPr>
          </a:p>
          <a:p>
            <a:pPr indent="-301625" lvl="0" marL="457200" rtl="0" algn="l">
              <a:lnSpc>
                <a:spcPct val="100000"/>
              </a:lnSpc>
              <a:spcBef>
                <a:spcPts val="0"/>
              </a:spcBef>
              <a:spcAft>
                <a:spcPts val="0"/>
              </a:spcAft>
              <a:buClr>
                <a:srgbClr val="FFFFFF"/>
              </a:buClr>
              <a:buSzPts val="1150"/>
              <a:buAutoNum type="arabicPeriod"/>
            </a:pPr>
            <a:r>
              <a:rPr lang="en" sz="1150">
                <a:solidFill>
                  <a:srgbClr val="FFFFFF"/>
                </a:solidFill>
              </a:rPr>
              <a:t>A slide structure based on a multi-marketing presentation, which you can easily adapt to your needs. For more info on how to edit the template, please visit </a:t>
            </a:r>
            <a:r>
              <a:rPr b="1" lang="en" sz="1150">
                <a:solidFill>
                  <a:schemeClr val="accent5"/>
                </a:solidFill>
                <a:uFill>
                  <a:noFill/>
                </a:uFill>
                <a:hlinkClick r:id="rId4">
                  <a:extLst>
                    <a:ext uri="{A12FA001-AC4F-418D-AE19-62706E023703}">
                      <ahyp:hlinkClr val="tx"/>
                    </a:ext>
                  </a:extLst>
                </a:hlinkClick>
              </a:rPr>
              <a:t>Slidesgo School</a:t>
            </a:r>
            <a:r>
              <a:rPr lang="en" sz="1150">
                <a:solidFill>
                  <a:srgbClr val="FFFFFF"/>
                </a:solidFill>
              </a:rPr>
              <a:t> or read our </a:t>
            </a:r>
            <a:r>
              <a:rPr b="1" lang="en" sz="1150">
                <a:solidFill>
                  <a:schemeClr val="accent5"/>
                </a:solidFill>
                <a:uFill>
                  <a:noFill/>
                </a:uFill>
                <a:hlinkClick r:id="rId5">
                  <a:extLst>
                    <a:ext uri="{A12FA001-AC4F-418D-AE19-62706E023703}">
                      <ahyp:hlinkClr val="tx"/>
                    </a:ext>
                  </a:extLst>
                </a:hlinkClick>
              </a:rPr>
              <a:t>FAQs</a:t>
            </a:r>
            <a:r>
              <a:rPr lang="en" sz="1150">
                <a:solidFill>
                  <a:srgbClr val="FFFFFF"/>
                </a:solidFill>
              </a:rPr>
              <a:t>.</a:t>
            </a:r>
            <a:endParaRPr sz="1150">
              <a:solidFill>
                <a:srgbClr val="FFFFFF"/>
              </a:solidFill>
            </a:endParaRPr>
          </a:p>
          <a:p>
            <a:pPr indent="-298450" lvl="0" marL="457200" rtl="0" algn="l">
              <a:lnSpc>
                <a:spcPct val="100000"/>
              </a:lnSpc>
              <a:spcBef>
                <a:spcPts val="0"/>
              </a:spcBef>
              <a:spcAft>
                <a:spcPts val="0"/>
              </a:spcAft>
              <a:buClr>
                <a:srgbClr val="FFFFFF"/>
              </a:buClr>
              <a:buSzPts val="1100"/>
              <a:buAutoNum type="arabicPeriod"/>
            </a:pPr>
            <a:r>
              <a:rPr lang="en" sz="1150">
                <a:solidFill>
                  <a:srgbClr val="FFFFFF"/>
                </a:solidFill>
              </a:rPr>
              <a:t>To view this template with the correct fonts in ppt format, download and install on your computer the </a:t>
            </a:r>
            <a:r>
              <a:rPr b="1" lang="en" sz="1150">
                <a:solidFill>
                  <a:schemeClr val="accent5"/>
                </a:solidFill>
                <a:uFill>
                  <a:noFill/>
                </a:uFill>
                <a:hlinkClick action="ppaction://hlinksldjump" r:id="rId6">
                  <a:extLst>
                    <a:ext uri="{A12FA001-AC4F-418D-AE19-62706E023703}">
                      <ahyp:hlinkClr val="tx"/>
                    </a:ext>
                  </a:extLst>
                </a:hlinkClick>
              </a:rPr>
              <a:t>fonts that we have used</a:t>
            </a:r>
            <a:r>
              <a:rPr lang="en" sz="1150">
                <a:solidFill>
                  <a:srgbClr val="FFFFFF"/>
                </a:solidFill>
              </a:rPr>
              <a:t>. You can learn how to download and install fonts </a:t>
            </a:r>
            <a:r>
              <a:rPr b="1" lang="en" sz="1150">
                <a:solidFill>
                  <a:schemeClr val="accent5"/>
                </a:solidFill>
                <a:uFill>
                  <a:noFill/>
                </a:uFill>
                <a:hlinkClick r:id="rId7">
                  <a:extLst>
                    <a:ext uri="{A12FA001-AC4F-418D-AE19-62706E023703}">
                      <ahyp:hlinkClr val="tx"/>
                    </a:ext>
                  </a:extLst>
                </a:hlinkClick>
              </a:rPr>
              <a:t>here</a:t>
            </a:r>
            <a:r>
              <a:rPr lang="en" sz="1150">
                <a:solidFill>
                  <a:srgbClr val="FFFFFF"/>
                </a:solidFill>
              </a:rPr>
              <a:t>.</a:t>
            </a:r>
            <a:endParaRPr sz="1150">
              <a:solidFill>
                <a:srgbClr val="FFFFFF"/>
              </a:solidFill>
            </a:endParaRPr>
          </a:p>
          <a:p>
            <a:pPr indent="-301625" lvl="0" marL="457200" rtl="0" algn="l">
              <a:lnSpc>
                <a:spcPct val="100000"/>
              </a:lnSpc>
              <a:spcBef>
                <a:spcPts val="0"/>
              </a:spcBef>
              <a:spcAft>
                <a:spcPts val="0"/>
              </a:spcAft>
              <a:buClr>
                <a:srgbClr val="FFFFFF"/>
              </a:buClr>
              <a:buSzPts val="1150"/>
              <a:buAutoNum type="arabicPeriod"/>
            </a:pPr>
            <a:r>
              <a:rPr lang="en" sz="1150">
                <a:solidFill>
                  <a:srgbClr val="FFFFFF"/>
                </a:solidFill>
              </a:rPr>
              <a:t>An assortment of graphic resources that are suitable for use in the presentation can be found in the </a:t>
            </a:r>
            <a:r>
              <a:rPr b="1" lang="en" sz="1150">
                <a:solidFill>
                  <a:schemeClr val="accent5"/>
                </a:solidFill>
                <a:uFill>
                  <a:noFill/>
                </a:uFill>
                <a:hlinkClick action="ppaction://hlinksldjump" r:id="rId8">
                  <a:extLst>
                    <a:ext uri="{A12FA001-AC4F-418D-AE19-62706E023703}">
                      <ahyp:hlinkClr val="tx"/>
                    </a:ext>
                  </a:extLst>
                </a:hlinkClick>
              </a:rPr>
              <a:t>alternative resources slide</a:t>
            </a:r>
            <a:r>
              <a:rPr lang="en" sz="1150">
                <a:solidFill>
                  <a:schemeClr val="accent5"/>
                </a:solidFill>
                <a:uFill>
                  <a:noFill/>
                </a:uFill>
                <a:hlinkClick action="ppaction://hlinksldjump" r:id="rId9">
                  <a:extLst>
                    <a:ext uri="{A12FA001-AC4F-418D-AE19-62706E023703}">
                      <ahyp:hlinkClr val="tx"/>
                    </a:ext>
                  </a:extLst>
                </a:hlinkClick>
              </a:rPr>
              <a:t>.</a:t>
            </a:r>
            <a:endParaRPr sz="1150">
              <a:solidFill>
                <a:schemeClr val="accent5"/>
              </a:solidFill>
            </a:endParaRPr>
          </a:p>
          <a:p>
            <a:pPr indent="-301625" lvl="0" marL="457200" rtl="0" algn="l">
              <a:lnSpc>
                <a:spcPct val="100000"/>
              </a:lnSpc>
              <a:spcBef>
                <a:spcPts val="0"/>
              </a:spcBef>
              <a:spcAft>
                <a:spcPts val="0"/>
              </a:spcAft>
              <a:buClr>
                <a:srgbClr val="FFFFFF"/>
              </a:buClr>
              <a:buSzPts val="1150"/>
              <a:buAutoNum type="arabicPeriod"/>
            </a:pPr>
            <a:r>
              <a:rPr lang="en" sz="1150">
                <a:solidFill>
                  <a:srgbClr val="FFFFFF"/>
                </a:solidFill>
              </a:rPr>
              <a:t>A</a:t>
            </a:r>
            <a:r>
              <a:rPr lang="en" sz="1150">
                <a:solidFill>
                  <a:schemeClr val="accent5"/>
                </a:solidFill>
              </a:rPr>
              <a:t> </a:t>
            </a:r>
            <a:r>
              <a:rPr b="1" lang="en" sz="1150">
                <a:solidFill>
                  <a:schemeClr val="accent5"/>
                </a:solidFill>
                <a:uFill>
                  <a:noFill/>
                </a:uFill>
                <a:hlinkClick action="ppaction://hlinksldjump" r:id="rId10">
                  <a:extLst>
                    <a:ext uri="{A12FA001-AC4F-418D-AE19-62706E023703}">
                      <ahyp:hlinkClr val="tx"/>
                    </a:ext>
                  </a:extLst>
                </a:hlinkClick>
              </a:rPr>
              <a:t>thanks slide</a:t>
            </a:r>
            <a:r>
              <a:rPr lang="en" sz="1150">
                <a:solidFill>
                  <a:srgbClr val="FFFFFF"/>
                </a:solidFill>
              </a:rPr>
              <a:t>, which you must keep so that proper credits for our design are given.</a:t>
            </a:r>
            <a:endParaRPr sz="1150">
              <a:solidFill>
                <a:srgbClr val="FFFFFF"/>
              </a:solidFill>
            </a:endParaRPr>
          </a:p>
          <a:p>
            <a:pPr indent="-301625" lvl="0" marL="457200" rtl="0" algn="l">
              <a:lnSpc>
                <a:spcPct val="100000"/>
              </a:lnSpc>
              <a:spcBef>
                <a:spcPts val="0"/>
              </a:spcBef>
              <a:spcAft>
                <a:spcPts val="0"/>
              </a:spcAft>
              <a:buClr>
                <a:srgbClr val="FFFFFF"/>
              </a:buClr>
              <a:buSzPts val="1150"/>
              <a:buAutoNum type="arabicPeriod"/>
            </a:pPr>
            <a:r>
              <a:rPr lang="en" sz="1150">
                <a:solidFill>
                  <a:srgbClr val="FFFFFF"/>
                </a:solidFill>
              </a:rPr>
              <a:t>A </a:t>
            </a:r>
            <a:r>
              <a:rPr b="1" lang="en" sz="1150">
                <a:solidFill>
                  <a:schemeClr val="accent5"/>
                </a:solidFill>
                <a:uFill>
                  <a:noFill/>
                </a:uFill>
                <a:hlinkClick action="ppaction://hlinksldjump" r:id="rId11">
                  <a:extLst>
                    <a:ext uri="{A12FA001-AC4F-418D-AE19-62706E023703}">
                      <ahyp:hlinkClr val="tx"/>
                    </a:ext>
                  </a:extLst>
                </a:hlinkClick>
              </a:rPr>
              <a:t>resources slide</a:t>
            </a:r>
            <a:r>
              <a:rPr lang="en" sz="1150">
                <a:solidFill>
                  <a:srgbClr val="FFFFFF"/>
                </a:solidFill>
              </a:rPr>
              <a:t>, where you’ll find links to all the elements used in the template.</a:t>
            </a:r>
            <a:endParaRPr sz="1150">
              <a:solidFill>
                <a:srgbClr val="FFFFFF"/>
              </a:solidFill>
            </a:endParaRPr>
          </a:p>
          <a:p>
            <a:pPr indent="-301625" lvl="0" marL="457200" rtl="0" algn="l">
              <a:lnSpc>
                <a:spcPct val="100000"/>
              </a:lnSpc>
              <a:spcBef>
                <a:spcPts val="0"/>
              </a:spcBef>
              <a:spcAft>
                <a:spcPts val="0"/>
              </a:spcAft>
              <a:buClr>
                <a:srgbClr val="FFFFFF"/>
              </a:buClr>
              <a:buSzPts val="1150"/>
              <a:buAutoNum type="arabicPeriod"/>
            </a:pPr>
            <a:r>
              <a:rPr b="1" lang="en" sz="1150">
                <a:solidFill>
                  <a:schemeClr val="accent5"/>
                </a:solidFill>
                <a:uFill>
                  <a:noFill/>
                </a:uFill>
                <a:hlinkClick action="ppaction://hlinksldjump" r:id="rId12">
                  <a:extLst>
                    <a:ext uri="{A12FA001-AC4F-418D-AE19-62706E023703}">
                      <ahyp:hlinkClr val="tx"/>
                    </a:ext>
                  </a:extLst>
                </a:hlinkClick>
              </a:rPr>
              <a:t>Instructions for use</a:t>
            </a:r>
            <a:r>
              <a:rPr lang="en" sz="1150">
                <a:solidFill>
                  <a:srgbClr val="FFFFFF"/>
                </a:solidFill>
              </a:rPr>
              <a:t>.</a:t>
            </a:r>
            <a:endParaRPr sz="1150">
              <a:solidFill>
                <a:srgbClr val="FFFFFF"/>
              </a:solidFill>
            </a:endParaRPr>
          </a:p>
          <a:p>
            <a:pPr indent="-301625" lvl="0" marL="457200" rtl="0" algn="l">
              <a:lnSpc>
                <a:spcPct val="100000"/>
              </a:lnSpc>
              <a:spcBef>
                <a:spcPts val="0"/>
              </a:spcBef>
              <a:spcAft>
                <a:spcPts val="0"/>
              </a:spcAft>
              <a:buClr>
                <a:srgbClr val="FFFFFF"/>
              </a:buClr>
              <a:buSzPts val="1150"/>
              <a:buAutoNum type="arabicPeriod"/>
            </a:pPr>
            <a:r>
              <a:rPr lang="en" sz="1150">
                <a:solidFill>
                  <a:srgbClr val="FFFFFF"/>
                </a:solidFill>
              </a:rPr>
              <a:t>Final slides with:</a:t>
            </a:r>
            <a:endParaRPr sz="1150">
              <a:solidFill>
                <a:srgbClr val="FFFFFF"/>
              </a:solidFill>
            </a:endParaRPr>
          </a:p>
          <a:p>
            <a:pPr indent="-301625" lvl="0" marL="914400" rtl="0" algn="l">
              <a:lnSpc>
                <a:spcPct val="100000"/>
              </a:lnSpc>
              <a:spcBef>
                <a:spcPts val="0"/>
              </a:spcBef>
              <a:spcAft>
                <a:spcPts val="0"/>
              </a:spcAft>
              <a:buClr>
                <a:srgbClr val="FFFFFF"/>
              </a:buClr>
              <a:buSzPts val="1150"/>
              <a:buChar char="●"/>
            </a:pPr>
            <a:r>
              <a:rPr lang="en" sz="1150">
                <a:solidFill>
                  <a:srgbClr val="FFFFFF"/>
                </a:solidFill>
              </a:rPr>
              <a:t>The</a:t>
            </a:r>
            <a:r>
              <a:rPr lang="en" sz="1150">
                <a:solidFill>
                  <a:schemeClr val="accent5"/>
                </a:solidFill>
                <a:uFill>
                  <a:noFill/>
                </a:uFill>
                <a:hlinkClick action="ppaction://hlinksldjump" r:id="rId13">
                  <a:extLst>
                    <a:ext uri="{A12FA001-AC4F-418D-AE19-62706E023703}">
                      <ahyp:hlinkClr val="tx"/>
                    </a:ext>
                  </a:extLst>
                </a:hlinkClick>
              </a:rPr>
              <a:t> </a:t>
            </a:r>
            <a:r>
              <a:rPr b="1" lang="en" sz="1150">
                <a:solidFill>
                  <a:schemeClr val="accent5"/>
                </a:solidFill>
                <a:uFill>
                  <a:noFill/>
                </a:uFill>
                <a:hlinkClick action="ppaction://hlinksldjump" r:id="rId14">
                  <a:extLst>
                    <a:ext uri="{A12FA001-AC4F-418D-AE19-62706E023703}">
                      <ahyp:hlinkClr val="tx"/>
                    </a:ext>
                  </a:extLst>
                </a:hlinkClick>
              </a:rPr>
              <a:t>fonts and colors</a:t>
            </a:r>
            <a:r>
              <a:rPr lang="en" sz="1150">
                <a:solidFill>
                  <a:srgbClr val="FFFFFF"/>
                </a:solidFill>
              </a:rPr>
              <a:t> used in the template.</a:t>
            </a:r>
            <a:endParaRPr sz="1150">
              <a:solidFill>
                <a:srgbClr val="FFFFFF"/>
              </a:solidFill>
            </a:endParaRPr>
          </a:p>
          <a:p>
            <a:pPr indent="-301625" lvl="0" marL="914400" rtl="0" algn="l">
              <a:lnSpc>
                <a:spcPct val="100000"/>
              </a:lnSpc>
              <a:spcBef>
                <a:spcPts val="0"/>
              </a:spcBef>
              <a:spcAft>
                <a:spcPts val="0"/>
              </a:spcAft>
              <a:buClr>
                <a:srgbClr val="FFFFFF"/>
              </a:buClr>
              <a:buSzPts val="1150"/>
              <a:buChar char="●"/>
            </a:pPr>
            <a:r>
              <a:rPr lang="en" sz="1150">
                <a:solidFill>
                  <a:srgbClr val="FFFFFF"/>
                </a:solidFill>
              </a:rPr>
              <a:t>A </a:t>
            </a:r>
            <a:r>
              <a:rPr b="1" lang="en" sz="1150">
                <a:solidFill>
                  <a:schemeClr val="accent5"/>
                </a:solidFill>
                <a:uFill>
                  <a:noFill/>
                </a:uFill>
                <a:hlinkClick action="ppaction://hlinksldjump" r:id="rId15">
                  <a:extLst>
                    <a:ext uri="{A12FA001-AC4F-418D-AE19-62706E023703}">
                      <ahyp:hlinkClr val="tx"/>
                    </a:ext>
                  </a:extLst>
                </a:hlinkClick>
              </a:rPr>
              <a:t>selection of illustrations</a:t>
            </a:r>
            <a:r>
              <a:rPr lang="en" sz="1150">
                <a:solidFill>
                  <a:srgbClr val="FFFFFF"/>
                </a:solidFill>
              </a:rPr>
              <a:t>. You can also customize and animate them as you wish with the online editor. Visit </a:t>
            </a:r>
            <a:r>
              <a:rPr b="1" lang="en" sz="1150">
                <a:solidFill>
                  <a:schemeClr val="accent5"/>
                </a:solidFill>
                <a:uFill>
                  <a:noFill/>
                </a:uFill>
                <a:hlinkClick r:id="rId16">
                  <a:extLst>
                    <a:ext uri="{A12FA001-AC4F-418D-AE19-62706E023703}">
                      <ahyp:hlinkClr val="tx"/>
                    </a:ext>
                  </a:extLst>
                </a:hlinkClick>
              </a:rPr>
              <a:t>Storyset</a:t>
            </a:r>
            <a:r>
              <a:rPr lang="en" sz="1150">
                <a:solidFill>
                  <a:srgbClr val="FFFFFF"/>
                </a:solidFill>
              </a:rPr>
              <a:t> to find more. </a:t>
            </a:r>
            <a:endParaRPr sz="1150">
              <a:solidFill>
                <a:srgbClr val="FFFFFF"/>
              </a:solidFill>
            </a:endParaRPr>
          </a:p>
          <a:p>
            <a:pPr indent="-301625" lvl="0" marL="914400" rtl="0" algn="l">
              <a:lnSpc>
                <a:spcPct val="100000"/>
              </a:lnSpc>
              <a:spcBef>
                <a:spcPts val="0"/>
              </a:spcBef>
              <a:spcAft>
                <a:spcPts val="0"/>
              </a:spcAft>
              <a:buClr>
                <a:srgbClr val="FFFFFF"/>
              </a:buClr>
              <a:buSzPts val="1150"/>
              <a:buChar char="●"/>
            </a:pPr>
            <a:r>
              <a:rPr lang="en" sz="1150">
                <a:solidFill>
                  <a:srgbClr val="FFFFFF"/>
                </a:solidFill>
              </a:rPr>
              <a:t>More</a:t>
            </a:r>
            <a:r>
              <a:rPr lang="en" sz="1150">
                <a:solidFill>
                  <a:schemeClr val="accent5"/>
                </a:solidFill>
                <a:uFill>
                  <a:noFill/>
                </a:uFill>
                <a:hlinkClick action="ppaction://hlinksldjump" r:id="rId17">
                  <a:extLst>
                    <a:ext uri="{A12FA001-AC4F-418D-AE19-62706E023703}">
                      <ahyp:hlinkClr val="tx"/>
                    </a:ext>
                  </a:extLst>
                </a:hlinkClick>
              </a:rPr>
              <a:t> </a:t>
            </a:r>
            <a:r>
              <a:rPr b="1" lang="en" sz="1150">
                <a:solidFill>
                  <a:schemeClr val="accent5"/>
                </a:solidFill>
                <a:uFill>
                  <a:noFill/>
                </a:uFill>
                <a:hlinkClick action="ppaction://hlinksldjump" r:id="rId18">
                  <a:extLst>
                    <a:ext uri="{A12FA001-AC4F-418D-AE19-62706E023703}">
                      <ahyp:hlinkClr val="tx"/>
                    </a:ext>
                  </a:extLst>
                </a:hlinkClick>
              </a:rPr>
              <a:t>infographic resources</a:t>
            </a:r>
            <a:r>
              <a:rPr lang="en" sz="1150">
                <a:solidFill>
                  <a:srgbClr val="FFFFFF"/>
                </a:solidFill>
              </a:rPr>
              <a:t>, whose size and color can be edited. </a:t>
            </a:r>
            <a:endParaRPr sz="1150">
              <a:solidFill>
                <a:srgbClr val="FFFFFF"/>
              </a:solidFill>
            </a:endParaRPr>
          </a:p>
          <a:p>
            <a:pPr indent="-301625" lvl="0" marL="914400" rtl="0" algn="l">
              <a:lnSpc>
                <a:spcPct val="100000"/>
              </a:lnSpc>
              <a:spcBef>
                <a:spcPts val="0"/>
              </a:spcBef>
              <a:spcAft>
                <a:spcPts val="0"/>
              </a:spcAft>
              <a:buClr>
                <a:srgbClr val="FFFFFF"/>
              </a:buClr>
              <a:buSzPts val="1150"/>
              <a:buChar char="●"/>
            </a:pPr>
            <a:r>
              <a:rPr lang="en" sz="1150">
                <a:solidFill>
                  <a:srgbClr val="FFFFFF"/>
                </a:solidFill>
              </a:rPr>
              <a:t>Sets of </a:t>
            </a:r>
            <a:r>
              <a:rPr b="1" lang="en" sz="1150">
                <a:solidFill>
                  <a:schemeClr val="accent5"/>
                </a:solidFill>
                <a:uFill>
                  <a:noFill/>
                </a:uFill>
                <a:hlinkClick action="ppaction://hlinksldjump" r:id="rId19">
                  <a:extLst>
                    <a:ext uri="{A12FA001-AC4F-418D-AE19-62706E023703}">
                      <ahyp:hlinkClr val="tx"/>
                    </a:ext>
                  </a:extLst>
                </a:hlinkClick>
              </a:rPr>
              <a:t>customizable icons</a:t>
            </a:r>
            <a:r>
              <a:rPr lang="en" sz="1150">
                <a:solidFill>
                  <a:srgbClr val="FFFFFF"/>
                </a:solidFill>
              </a:rPr>
              <a:t> of the following themes: general, business, avatar, creative process, education, help &amp; support, medical, nature, performing arts, SEO &amp; marketing, and teamwork.</a:t>
            </a:r>
            <a:endParaRPr sz="1150">
              <a:solidFill>
                <a:srgbClr val="FFFFFF"/>
              </a:solidFill>
            </a:endParaRPr>
          </a:p>
          <a:p>
            <a:pPr indent="0" lvl="0" marL="0" rtl="0" algn="l">
              <a:lnSpc>
                <a:spcPct val="100000"/>
              </a:lnSpc>
              <a:spcBef>
                <a:spcPts val="0"/>
              </a:spcBef>
              <a:spcAft>
                <a:spcPts val="0"/>
              </a:spcAft>
              <a:buNone/>
            </a:pPr>
            <a:r>
              <a:rPr lang="en" sz="1150">
                <a:solidFill>
                  <a:srgbClr val="FFFFFF"/>
                </a:solidFill>
              </a:rPr>
              <a:t>You can delete this slide when you’re done editing the presentation.</a:t>
            </a:r>
            <a:endParaRPr sz="13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Expensive equipment</a:t>
            </a:r>
            <a:endParaRPr/>
          </a:p>
        </p:txBody>
      </p:sp>
      <p:sp>
        <p:nvSpPr>
          <p:cNvPr id="851" name="Google Shape;851;p65"/>
          <p:cNvSpPr txBox="1"/>
          <p:nvPr>
            <p:ph type="title"/>
          </p:nvPr>
        </p:nvSpPr>
        <p:spPr>
          <a:xfrm>
            <a:off x="720000" y="2378625"/>
            <a:ext cx="2336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Headset</a:t>
            </a:r>
            <a:endParaRPr/>
          </a:p>
        </p:txBody>
      </p:sp>
      <p:sp>
        <p:nvSpPr>
          <p:cNvPr id="852" name="Google Shape;852;p65"/>
          <p:cNvSpPr txBox="1"/>
          <p:nvPr>
            <p:ph idx="1" type="subTitle"/>
          </p:nvPr>
        </p:nvSpPr>
        <p:spPr>
          <a:xfrm>
            <a:off x="720000" y="2951024"/>
            <a:ext cx="23364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853" name="Google Shape;853;p65"/>
          <p:cNvSpPr txBox="1"/>
          <p:nvPr>
            <p:ph idx="2" type="title"/>
          </p:nvPr>
        </p:nvSpPr>
        <p:spPr>
          <a:xfrm>
            <a:off x="3403800" y="2378625"/>
            <a:ext cx="2336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854" name="Google Shape;854;p65"/>
          <p:cNvSpPr txBox="1"/>
          <p:nvPr>
            <p:ph idx="3" type="subTitle"/>
          </p:nvPr>
        </p:nvSpPr>
        <p:spPr>
          <a:xfrm>
            <a:off x="3403800" y="2951024"/>
            <a:ext cx="23364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855" name="Google Shape;855;p65"/>
          <p:cNvSpPr txBox="1"/>
          <p:nvPr>
            <p:ph idx="4" type="title"/>
          </p:nvPr>
        </p:nvSpPr>
        <p:spPr>
          <a:xfrm>
            <a:off x="6087600" y="2378625"/>
            <a:ext cx="2336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a:t>
            </a:r>
            <a:endParaRPr/>
          </a:p>
        </p:txBody>
      </p:sp>
      <p:sp>
        <p:nvSpPr>
          <p:cNvPr id="856" name="Google Shape;856;p65"/>
          <p:cNvSpPr txBox="1"/>
          <p:nvPr>
            <p:ph idx="5" type="subTitle"/>
          </p:nvPr>
        </p:nvSpPr>
        <p:spPr>
          <a:xfrm>
            <a:off x="6087600" y="2951024"/>
            <a:ext cx="23364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grpSp>
        <p:nvGrpSpPr>
          <p:cNvPr id="857" name="Google Shape;857;p65"/>
          <p:cNvGrpSpPr/>
          <p:nvPr/>
        </p:nvGrpSpPr>
        <p:grpSpPr>
          <a:xfrm>
            <a:off x="4422228" y="1815787"/>
            <a:ext cx="299544" cy="483014"/>
            <a:chOff x="6755684" y="1996199"/>
            <a:chExt cx="259301" cy="418122"/>
          </a:xfrm>
        </p:grpSpPr>
        <p:sp>
          <p:nvSpPr>
            <p:cNvPr id="858" name="Google Shape;858;p65"/>
            <p:cNvSpPr/>
            <p:nvPr/>
          </p:nvSpPr>
          <p:spPr>
            <a:xfrm>
              <a:off x="6755715" y="2311933"/>
              <a:ext cx="83900" cy="102388"/>
            </a:xfrm>
            <a:custGeom>
              <a:rect b="b" l="l" r="r" t="t"/>
              <a:pathLst>
                <a:path extrusionOk="0" h="3273" w="2682">
                  <a:moveTo>
                    <a:pt x="1" y="1"/>
                  </a:moveTo>
                  <a:lnTo>
                    <a:pt x="1" y="1937"/>
                  </a:lnTo>
                  <a:cubicBezTo>
                    <a:pt x="1" y="2674"/>
                    <a:pt x="600" y="3273"/>
                    <a:pt x="1336" y="3273"/>
                  </a:cubicBezTo>
                  <a:lnTo>
                    <a:pt x="1345" y="3273"/>
                  </a:lnTo>
                  <a:cubicBezTo>
                    <a:pt x="2081" y="3273"/>
                    <a:pt x="2681" y="2674"/>
                    <a:pt x="2681" y="1937"/>
                  </a:cubicBezTo>
                  <a:lnTo>
                    <a:pt x="26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5"/>
            <p:cNvSpPr/>
            <p:nvPr/>
          </p:nvSpPr>
          <p:spPr>
            <a:xfrm>
              <a:off x="6755684" y="2157835"/>
              <a:ext cx="83931" cy="126350"/>
            </a:xfrm>
            <a:custGeom>
              <a:rect b="b" l="l" r="r" t="t"/>
              <a:pathLst>
                <a:path extrusionOk="0" h="4039" w="2683">
                  <a:moveTo>
                    <a:pt x="1342" y="1007"/>
                  </a:moveTo>
                  <a:cubicBezTo>
                    <a:pt x="1589" y="1007"/>
                    <a:pt x="1787" y="1206"/>
                    <a:pt x="1787" y="1452"/>
                  </a:cubicBezTo>
                  <a:cubicBezTo>
                    <a:pt x="1787" y="1697"/>
                    <a:pt x="1587" y="1896"/>
                    <a:pt x="1342" y="1896"/>
                  </a:cubicBezTo>
                  <a:cubicBezTo>
                    <a:pt x="1097" y="1896"/>
                    <a:pt x="897" y="1697"/>
                    <a:pt x="897" y="1452"/>
                  </a:cubicBezTo>
                  <a:cubicBezTo>
                    <a:pt x="897" y="1207"/>
                    <a:pt x="1095" y="1007"/>
                    <a:pt x="1342" y="1007"/>
                  </a:cubicBezTo>
                  <a:close/>
                  <a:moveTo>
                    <a:pt x="1336" y="1"/>
                  </a:moveTo>
                  <a:cubicBezTo>
                    <a:pt x="601" y="1"/>
                    <a:pt x="1" y="599"/>
                    <a:pt x="1" y="1336"/>
                  </a:cubicBezTo>
                  <a:lnTo>
                    <a:pt x="1" y="4038"/>
                  </a:lnTo>
                  <a:lnTo>
                    <a:pt x="2680" y="4038"/>
                  </a:lnTo>
                  <a:lnTo>
                    <a:pt x="2680" y="1336"/>
                  </a:lnTo>
                  <a:lnTo>
                    <a:pt x="2682" y="1336"/>
                  </a:lnTo>
                  <a:cubicBezTo>
                    <a:pt x="2682" y="601"/>
                    <a:pt x="2083" y="1"/>
                    <a:pt x="1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5"/>
            <p:cNvSpPr/>
            <p:nvPr/>
          </p:nvSpPr>
          <p:spPr>
            <a:xfrm>
              <a:off x="6758624" y="1996261"/>
              <a:ext cx="78081" cy="78112"/>
            </a:xfrm>
            <a:custGeom>
              <a:rect b="b" l="l" r="r" t="t"/>
              <a:pathLst>
                <a:path extrusionOk="0" h="2497" w="2496">
                  <a:moveTo>
                    <a:pt x="1252" y="1"/>
                  </a:moveTo>
                  <a:cubicBezTo>
                    <a:pt x="1251" y="1"/>
                    <a:pt x="1250" y="1"/>
                    <a:pt x="1248" y="1"/>
                  </a:cubicBezTo>
                  <a:cubicBezTo>
                    <a:pt x="559" y="1"/>
                    <a:pt x="0" y="558"/>
                    <a:pt x="0" y="1248"/>
                  </a:cubicBezTo>
                  <a:cubicBezTo>
                    <a:pt x="0" y="1938"/>
                    <a:pt x="558" y="2497"/>
                    <a:pt x="1248" y="2497"/>
                  </a:cubicBezTo>
                  <a:cubicBezTo>
                    <a:pt x="1937" y="2497"/>
                    <a:pt x="2496" y="1938"/>
                    <a:pt x="2496" y="1248"/>
                  </a:cubicBezTo>
                  <a:cubicBezTo>
                    <a:pt x="2496" y="559"/>
                    <a:pt x="1939" y="1"/>
                    <a:pt x="1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5"/>
            <p:cNvSpPr/>
            <p:nvPr/>
          </p:nvSpPr>
          <p:spPr>
            <a:xfrm>
              <a:off x="6783775" y="2100620"/>
              <a:ext cx="27748" cy="30876"/>
            </a:xfrm>
            <a:custGeom>
              <a:rect b="b" l="l" r="r" t="t"/>
              <a:pathLst>
                <a:path extrusionOk="0" h="987" w="887">
                  <a:moveTo>
                    <a:pt x="0" y="1"/>
                  </a:moveTo>
                  <a:lnTo>
                    <a:pt x="0" y="987"/>
                  </a:lnTo>
                  <a:cubicBezTo>
                    <a:pt x="143" y="959"/>
                    <a:pt x="289" y="944"/>
                    <a:pt x="439" y="944"/>
                  </a:cubicBezTo>
                  <a:lnTo>
                    <a:pt x="448" y="944"/>
                  </a:lnTo>
                  <a:cubicBezTo>
                    <a:pt x="598" y="944"/>
                    <a:pt x="745" y="959"/>
                    <a:pt x="887" y="987"/>
                  </a:cubicBezTo>
                  <a:lnTo>
                    <a:pt x="887" y="1"/>
                  </a:lnTo>
                  <a:cubicBezTo>
                    <a:pt x="744" y="31"/>
                    <a:pt x="595" y="47"/>
                    <a:pt x="444" y="47"/>
                  </a:cubicBezTo>
                  <a:cubicBezTo>
                    <a:pt x="292" y="47"/>
                    <a:pt x="144" y="3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5"/>
            <p:cNvSpPr/>
            <p:nvPr/>
          </p:nvSpPr>
          <p:spPr>
            <a:xfrm>
              <a:off x="6931085" y="2157710"/>
              <a:ext cx="83868" cy="126287"/>
            </a:xfrm>
            <a:custGeom>
              <a:rect b="b" l="l" r="r" t="t"/>
              <a:pathLst>
                <a:path extrusionOk="0" h="4037" w="2681">
                  <a:moveTo>
                    <a:pt x="1339" y="1007"/>
                  </a:moveTo>
                  <a:cubicBezTo>
                    <a:pt x="1586" y="1007"/>
                    <a:pt x="1785" y="1206"/>
                    <a:pt x="1785" y="1451"/>
                  </a:cubicBezTo>
                  <a:cubicBezTo>
                    <a:pt x="1785" y="1695"/>
                    <a:pt x="1586" y="1895"/>
                    <a:pt x="1339" y="1895"/>
                  </a:cubicBezTo>
                  <a:cubicBezTo>
                    <a:pt x="1095" y="1895"/>
                    <a:pt x="895" y="1697"/>
                    <a:pt x="895" y="1451"/>
                  </a:cubicBezTo>
                  <a:cubicBezTo>
                    <a:pt x="895" y="1206"/>
                    <a:pt x="1093" y="1007"/>
                    <a:pt x="1339" y="1007"/>
                  </a:cubicBezTo>
                  <a:close/>
                  <a:moveTo>
                    <a:pt x="1337" y="1"/>
                  </a:moveTo>
                  <a:cubicBezTo>
                    <a:pt x="601" y="1"/>
                    <a:pt x="1" y="599"/>
                    <a:pt x="1" y="1336"/>
                  </a:cubicBezTo>
                  <a:lnTo>
                    <a:pt x="1" y="4036"/>
                  </a:lnTo>
                  <a:lnTo>
                    <a:pt x="2678" y="4036"/>
                  </a:lnTo>
                  <a:lnTo>
                    <a:pt x="2678" y="1336"/>
                  </a:lnTo>
                  <a:lnTo>
                    <a:pt x="2680" y="1336"/>
                  </a:lnTo>
                  <a:cubicBezTo>
                    <a:pt x="2680" y="601"/>
                    <a:pt x="2081" y="1"/>
                    <a:pt x="1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5"/>
            <p:cNvSpPr/>
            <p:nvPr/>
          </p:nvSpPr>
          <p:spPr>
            <a:xfrm>
              <a:off x="6931147" y="2311714"/>
              <a:ext cx="83837" cy="102325"/>
            </a:xfrm>
            <a:custGeom>
              <a:rect b="b" l="l" r="r" t="t"/>
              <a:pathLst>
                <a:path extrusionOk="0" h="3271" w="2680">
                  <a:moveTo>
                    <a:pt x="1" y="0"/>
                  </a:moveTo>
                  <a:lnTo>
                    <a:pt x="1" y="1935"/>
                  </a:lnTo>
                  <a:cubicBezTo>
                    <a:pt x="1" y="2671"/>
                    <a:pt x="599" y="3271"/>
                    <a:pt x="1336" y="3271"/>
                  </a:cubicBezTo>
                  <a:lnTo>
                    <a:pt x="1342" y="3271"/>
                  </a:lnTo>
                  <a:cubicBezTo>
                    <a:pt x="2079" y="3271"/>
                    <a:pt x="2679" y="2673"/>
                    <a:pt x="2679" y="1935"/>
                  </a:cubicBezTo>
                  <a:lnTo>
                    <a:pt x="26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5"/>
            <p:cNvSpPr/>
            <p:nvPr/>
          </p:nvSpPr>
          <p:spPr>
            <a:xfrm>
              <a:off x="6933994" y="1996199"/>
              <a:ext cx="78050" cy="78112"/>
            </a:xfrm>
            <a:custGeom>
              <a:rect b="b" l="l" r="r" t="t"/>
              <a:pathLst>
                <a:path extrusionOk="0" h="2497" w="2495">
                  <a:moveTo>
                    <a:pt x="1246" y="1"/>
                  </a:moveTo>
                  <a:cubicBezTo>
                    <a:pt x="558" y="1"/>
                    <a:pt x="0" y="559"/>
                    <a:pt x="0" y="1248"/>
                  </a:cubicBezTo>
                  <a:cubicBezTo>
                    <a:pt x="0" y="1939"/>
                    <a:pt x="557" y="2497"/>
                    <a:pt x="1246" y="2497"/>
                  </a:cubicBezTo>
                  <a:cubicBezTo>
                    <a:pt x="1937" y="2497"/>
                    <a:pt x="2495" y="1938"/>
                    <a:pt x="2495" y="1248"/>
                  </a:cubicBezTo>
                  <a:cubicBezTo>
                    <a:pt x="2495" y="560"/>
                    <a:pt x="1936" y="1"/>
                    <a:pt x="12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5"/>
            <p:cNvSpPr/>
            <p:nvPr/>
          </p:nvSpPr>
          <p:spPr>
            <a:xfrm>
              <a:off x="6959114" y="2100557"/>
              <a:ext cx="27716" cy="30845"/>
            </a:xfrm>
            <a:custGeom>
              <a:rect b="b" l="l" r="r" t="t"/>
              <a:pathLst>
                <a:path extrusionOk="0" h="986" w="886">
                  <a:moveTo>
                    <a:pt x="0" y="1"/>
                  </a:moveTo>
                  <a:lnTo>
                    <a:pt x="0" y="986"/>
                  </a:lnTo>
                  <a:cubicBezTo>
                    <a:pt x="143" y="957"/>
                    <a:pt x="289" y="941"/>
                    <a:pt x="439" y="941"/>
                  </a:cubicBezTo>
                  <a:lnTo>
                    <a:pt x="446" y="941"/>
                  </a:lnTo>
                  <a:cubicBezTo>
                    <a:pt x="597" y="941"/>
                    <a:pt x="744" y="957"/>
                    <a:pt x="885" y="986"/>
                  </a:cubicBezTo>
                  <a:lnTo>
                    <a:pt x="885" y="1"/>
                  </a:lnTo>
                  <a:cubicBezTo>
                    <a:pt x="745" y="30"/>
                    <a:pt x="596" y="47"/>
                    <a:pt x="443" y="47"/>
                  </a:cubicBezTo>
                  <a:cubicBezTo>
                    <a:pt x="292" y="47"/>
                    <a:pt x="144" y="30"/>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65"/>
          <p:cNvGrpSpPr/>
          <p:nvPr/>
        </p:nvGrpSpPr>
        <p:grpSpPr>
          <a:xfrm flipH="1">
            <a:off x="1646693" y="1925790"/>
            <a:ext cx="483014" cy="373012"/>
            <a:chOff x="6611284" y="3554849"/>
            <a:chExt cx="418122" cy="322898"/>
          </a:xfrm>
        </p:grpSpPr>
        <p:sp>
          <p:nvSpPr>
            <p:cNvPr id="867" name="Google Shape;867;p65"/>
            <p:cNvSpPr/>
            <p:nvPr/>
          </p:nvSpPr>
          <p:spPr>
            <a:xfrm>
              <a:off x="6611409" y="3618791"/>
              <a:ext cx="417590" cy="195578"/>
            </a:xfrm>
            <a:custGeom>
              <a:rect b="b" l="l" r="r" t="t"/>
              <a:pathLst>
                <a:path extrusionOk="0" h="6252" w="13349">
                  <a:moveTo>
                    <a:pt x="6673" y="3112"/>
                  </a:moveTo>
                  <a:cubicBezTo>
                    <a:pt x="6889" y="3112"/>
                    <a:pt x="7064" y="3288"/>
                    <a:pt x="7064" y="3504"/>
                  </a:cubicBezTo>
                  <a:cubicBezTo>
                    <a:pt x="7064" y="3722"/>
                    <a:pt x="6889" y="3897"/>
                    <a:pt x="6673" y="3897"/>
                  </a:cubicBezTo>
                  <a:cubicBezTo>
                    <a:pt x="6455" y="3897"/>
                    <a:pt x="6280" y="3722"/>
                    <a:pt x="6280" y="3504"/>
                  </a:cubicBezTo>
                  <a:cubicBezTo>
                    <a:pt x="6280" y="3288"/>
                    <a:pt x="6455" y="3112"/>
                    <a:pt x="6673" y="3112"/>
                  </a:cubicBezTo>
                  <a:close/>
                  <a:moveTo>
                    <a:pt x="3550" y="1215"/>
                  </a:moveTo>
                  <a:cubicBezTo>
                    <a:pt x="4608" y="1215"/>
                    <a:pt x="5468" y="2074"/>
                    <a:pt x="5468" y="3133"/>
                  </a:cubicBezTo>
                  <a:cubicBezTo>
                    <a:pt x="5468" y="4190"/>
                    <a:pt x="4608" y="5051"/>
                    <a:pt x="3550" y="5051"/>
                  </a:cubicBezTo>
                  <a:cubicBezTo>
                    <a:pt x="2492" y="5051"/>
                    <a:pt x="1632" y="4190"/>
                    <a:pt x="1632" y="3133"/>
                  </a:cubicBezTo>
                  <a:cubicBezTo>
                    <a:pt x="1632" y="2074"/>
                    <a:pt x="2492" y="1215"/>
                    <a:pt x="3550" y="1215"/>
                  </a:cubicBezTo>
                  <a:close/>
                  <a:moveTo>
                    <a:pt x="9832" y="1215"/>
                  </a:moveTo>
                  <a:cubicBezTo>
                    <a:pt x="10890" y="1215"/>
                    <a:pt x="11750" y="2075"/>
                    <a:pt x="11750" y="3133"/>
                  </a:cubicBezTo>
                  <a:cubicBezTo>
                    <a:pt x="11750" y="4190"/>
                    <a:pt x="10890" y="5051"/>
                    <a:pt x="9832" y="5051"/>
                  </a:cubicBezTo>
                  <a:cubicBezTo>
                    <a:pt x="8773" y="5051"/>
                    <a:pt x="7914" y="4190"/>
                    <a:pt x="7914" y="3133"/>
                  </a:cubicBezTo>
                  <a:cubicBezTo>
                    <a:pt x="7914" y="2075"/>
                    <a:pt x="8773" y="1215"/>
                    <a:pt x="9832" y="1215"/>
                  </a:cubicBezTo>
                  <a:close/>
                  <a:moveTo>
                    <a:pt x="842" y="0"/>
                  </a:moveTo>
                  <a:cubicBezTo>
                    <a:pt x="377" y="0"/>
                    <a:pt x="1" y="378"/>
                    <a:pt x="1" y="841"/>
                  </a:cubicBezTo>
                  <a:lnTo>
                    <a:pt x="1" y="5410"/>
                  </a:lnTo>
                  <a:cubicBezTo>
                    <a:pt x="1" y="5874"/>
                    <a:pt x="377" y="6251"/>
                    <a:pt x="842" y="6251"/>
                  </a:cubicBezTo>
                  <a:lnTo>
                    <a:pt x="5695" y="6251"/>
                  </a:lnTo>
                  <a:cubicBezTo>
                    <a:pt x="5755" y="6251"/>
                    <a:pt x="5804" y="6202"/>
                    <a:pt x="5804" y="6143"/>
                  </a:cubicBezTo>
                  <a:cubicBezTo>
                    <a:pt x="5804" y="5662"/>
                    <a:pt x="6192" y="5274"/>
                    <a:pt x="6673" y="5274"/>
                  </a:cubicBezTo>
                  <a:cubicBezTo>
                    <a:pt x="7152" y="5274"/>
                    <a:pt x="7540" y="5662"/>
                    <a:pt x="7540" y="6143"/>
                  </a:cubicBezTo>
                  <a:cubicBezTo>
                    <a:pt x="7540" y="6202"/>
                    <a:pt x="7589" y="6251"/>
                    <a:pt x="7649" y="6251"/>
                  </a:cubicBezTo>
                  <a:lnTo>
                    <a:pt x="12507" y="6251"/>
                  </a:lnTo>
                  <a:cubicBezTo>
                    <a:pt x="12972" y="6251"/>
                    <a:pt x="13348" y="5874"/>
                    <a:pt x="13348" y="5410"/>
                  </a:cubicBezTo>
                  <a:lnTo>
                    <a:pt x="13348" y="841"/>
                  </a:lnTo>
                  <a:cubicBezTo>
                    <a:pt x="13348" y="378"/>
                    <a:pt x="12972" y="0"/>
                    <a:pt x="12507" y="0"/>
                  </a:cubicBezTo>
                  <a:lnTo>
                    <a:pt x="7063" y="0"/>
                  </a:lnTo>
                  <a:lnTo>
                    <a:pt x="7063" y="2179"/>
                  </a:lnTo>
                  <a:cubicBezTo>
                    <a:pt x="7063" y="2395"/>
                    <a:pt x="6887" y="2570"/>
                    <a:pt x="6673" y="2570"/>
                  </a:cubicBezTo>
                  <a:cubicBezTo>
                    <a:pt x="6455" y="2570"/>
                    <a:pt x="6281" y="2394"/>
                    <a:pt x="6281" y="2179"/>
                  </a:cubicBezTo>
                  <a:lnTo>
                    <a:pt x="6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5"/>
            <p:cNvSpPr/>
            <p:nvPr/>
          </p:nvSpPr>
          <p:spPr>
            <a:xfrm>
              <a:off x="6883441" y="3681293"/>
              <a:ext cx="71043" cy="71011"/>
            </a:xfrm>
            <a:custGeom>
              <a:rect b="b" l="l" r="r" t="t"/>
              <a:pathLst>
                <a:path extrusionOk="0" h="2270" w="2271">
                  <a:moveTo>
                    <a:pt x="1136" y="0"/>
                  </a:moveTo>
                  <a:cubicBezTo>
                    <a:pt x="510" y="0"/>
                    <a:pt x="0" y="509"/>
                    <a:pt x="0" y="1135"/>
                  </a:cubicBezTo>
                  <a:cubicBezTo>
                    <a:pt x="0" y="1761"/>
                    <a:pt x="510" y="2269"/>
                    <a:pt x="1136" y="2269"/>
                  </a:cubicBezTo>
                  <a:cubicBezTo>
                    <a:pt x="1762" y="2269"/>
                    <a:pt x="2270" y="1761"/>
                    <a:pt x="2270" y="1135"/>
                  </a:cubicBezTo>
                  <a:cubicBezTo>
                    <a:pt x="2270" y="509"/>
                    <a:pt x="1762" y="0"/>
                    <a:pt x="1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5"/>
            <p:cNvSpPr/>
            <p:nvPr/>
          </p:nvSpPr>
          <p:spPr>
            <a:xfrm>
              <a:off x="6686956" y="3681293"/>
              <a:ext cx="71011" cy="71011"/>
            </a:xfrm>
            <a:custGeom>
              <a:rect b="b" l="l" r="r" t="t"/>
              <a:pathLst>
                <a:path extrusionOk="0" h="2270" w="2270">
                  <a:moveTo>
                    <a:pt x="1135" y="0"/>
                  </a:moveTo>
                  <a:cubicBezTo>
                    <a:pt x="508" y="0"/>
                    <a:pt x="1" y="508"/>
                    <a:pt x="1" y="1135"/>
                  </a:cubicBezTo>
                  <a:cubicBezTo>
                    <a:pt x="1" y="1762"/>
                    <a:pt x="508" y="2269"/>
                    <a:pt x="1135" y="2269"/>
                  </a:cubicBezTo>
                  <a:cubicBezTo>
                    <a:pt x="1762" y="2269"/>
                    <a:pt x="2270" y="1762"/>
                    <a:pt x="2270" y="1135"/>
                  </a:cubicBezTo>
                  <a:cubicBezTo>
                    <a:pt x="2270" y="508"/>
                    <a:pt x="1762" y="0"/>
                    <a:pt x="1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5"/>
            <p:cNvSpPr/>
            <p:nvPr/>
          </p:nvSpPr>
          <p:spPr>
            <a:xfrm>
              <a:off x="6642410" y="3554849"/>
              <a:ext cx="356245" cy="39447"/>
            </a:xfrm>
            <a:custGeom>
              <a:rect b="b" l="l" r="r" t="t"/>
              <a:pathLst>
                <a:path extrusionOk="0" h="1261" w="11388">
                  <a:moveTo>
                    <a:pt x="1840" y="1"/>
                  </a:moveTo>
                  <a:cubicBezTo>
                    <a:pt x="1001" y="1"/>
                    <a:pt x="287" y="524"/>
                    <a:pt x="1" y="1260"/>
                  </a:cubicBezTo>
                  <a:lnTo>
                    <a:pt x="11388" y="1260"/>
                  </a:lnTo>
                  <a:cubicBezTo>
                    <a:pt x="11104" y="524"/>
                    <a:pt x="10388" y="1"/>
                    <a:pt x="9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5"/>
            <p:cNvSpPr/>
            <p:nvPr/>
          </p:nvSpPr>
          <p:spPr>
            <a:xfrm>
              <a:off x="6834985" y="3831230"/>
              <a:ext cx="194421" cy="46517"/>
            </a:xfrm>
            <a:custGeom>
              <a:rect b="b" l="l" r="r" t="t"/>
              <a:pathLst>
                <a:path extrusionOk="0" h="1487" w="6215">
                  <a:moveTo>
                    <a:pt x="6215" y="1"/>
                  </a:moveTo>
                  <a:cubicBezTo>
                    <a:pt x="5965" y="154"/>
                    <a:pt x="5673" y="244"/>
                    <a:pt x="5360" y="244"/>
                  </a:cubicBezTo>
                  <a:lnTo>
                    <a:pt x="502" y="244"/>
                  </a:lnTo>
                  <a:cubicBezTo>
                    <a:pt x="316" y="244"/>
                    <a:pt x="144" y="188"/>
                    <a:pt x="0" y="90"/>
                  </a:cubicBezTo>
                  <a:lnTo>
                    <a:pt x="0" y="985"/>
                  </a:lnTo>
                  <a:cubicBezTo>
                    <a:pt x="0" y="1261"/>
                    <a:pt x="225" y="1486"/>
                    <a:pt x="502" y="1486"/>
                  </a:cubicBezTo>
                  <a:lnTo>
                    <a:pt x="4983" y="1486"/>
                  </a:lnTo>
                  <a:cubicBezTo>
                    <a:pt x="5662" y="1486"/>
                    <a:pt x="6215" y="933"/>
                    <a:pt x="6215" y="254"/>
                  </a:cubicBezTo>
                  <a:lnTo>
                    <a:pt x="62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5"/>
            <p:cNvSpPr/>
            <p:nvPr/>
          </p:nvSpPr>
          <p:spPr>
            <a:xfrm>
              <a:off x="6611284" y="3831387"/>
              <a:ext cx="193983" cy="46329"/>
            </a:xfrm>
            <a:custGeom>
              <a:rect b="b" l="l" r="r" t="t"/>
              <a:pathLst>
                <a:path extrusionOk="0" h="1481" w="6201">
                  <a:moveTo>
                    <a:pt x="1" y="1"/>
                  </a:moveTo>
                  <a:lnTo>
                    <a:pt x="1" y="247"/>
                  </a:lnTo>
                  <a:cubicBezTo>
                    <a:pt x="1" y="927"/>
                    <a:pt x="554" y="1480"/>
                    <a:pt x="1233" y="1480"/>
                  </a:cubicBezTo>
                  <a:lnTo>
                    <a:pt x="5699" y="1480"/>
                  </a:lnTo>
                  <a:cubicBezTo>
                    <a:pt x="5975" y="1480"/>
                    <a:pt x="6201" y="1256"/>
                    <a:pt x="6201" y="979"/>
                  </a:cubicBezTo>
                  <a:lnTo>
                    <a:pt x="6201" y="83"/>
                  </a:lnTo>
                  <a:cubicBezTo>
                    <a:pt x="6057" y="181"/>
                    <a:pt x="5885" y="239"/>
                    <a:pt x="5699" y="239"/>
                  </a:cubicBezTo>
                  <a:lnTo>
                    <a:pt x="846" y="239"/>
                  </a:lnTo>
                  <a:cubicBezTo>
                    <a:pt x="537" y="239"/>
                    <a:pt x="247" y="152"/>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65"/>
          <p:cNvGrpSpPr/>
          <p:nvPr/>
        </p:nvGrpSpPr>
        <p:grpSpPr>
          <a:xfrm flipH="1">
            <a:off x="7014296" y="1815781"/>
            <a:ext cx="483009" cy="483009"/>
            <a:chOff x="5210297" y="4190166"/>
            <a:chExt cx="418153" cy="418153"/>
          </a:xfrm>
        </p:grpSpPr>
        <p:sp>
          <p:nvSpPr>
            <p:cNvPr id="874" name="Google Shape;874;p65"/>
            <p:cNvSpPr/>
            <p:nvPr/>
          </p:nvSpPr>
          <p:spPr>
            <a:xfrm>
              <a:off x="5232257" y="4440613"/>
              <a:ext cx="67257" cy="31971"/>
            </a:xfrm>
            <a:custGeom>
              <a:rect b="b" l="l" r="r" t="t"/>
              <a:pathLst>
                <a:path extrusionOk="0" h="1022" w="2150">
                  <a:moveTo>
                    <a:pt x="391" y="1"/>
                  </a:moveTo>
                  <a:cubicBezTo>
                    <a:pt x="176" y="1"/>
                    <a:pt x="0" y="175"/>
                    <a:pt x="0" y="393"/>
                  </a:cubicBezTo>
                  <a:lnTo>
                    <a:pt x="0" y="1021"/>
                  </a:lnTo>
                  <a:cubicBezTo>
                    <a:pt x="125" y="986"/>
                    <a:pt x="257" y="969"/>
                    <a:pt x="393" y="969"/>
                  </a:cubicBezTo>
                  <a:cubicBezTo>
                    <a:pt x="529" y="969"/>
                    <a:pt x="660" y="989"/>
                    <a:pt x="784" y="1021"/>
                  </a:cubicBezTo>
                  <a:lnTo>
                    <a:pt x="784" y="784"/>
                  </a:lnTo>
                  <a:lnTo>
                    <a:pt x="2149" y="784"/>
                  </a:lnTo>
                  <a:lnTo>
                    <a:pt x="21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5"/>
            <p:cNvSpPr/>
            <p:nvPr/>
          </p:nvSpPr>
          <p:spPr>
            <a:xfrm>
              <a:off x="5378878" y="4357746"/>
              <a:ext cx="81178" cy="84838"/>
            </a:xfrm>
            <a:custGeom>
              <a:rect b="b" l="l" r="r" t="t"/>
              <a:pathLst>
                <a:path extrusionOk="0" h="2712" w="2595">
                  <a:moveTo>
                    <a:pt x="144" y="0"/>
                  </a:moveTo>
                  <a:cubicBezTo>
                    <a:pt x="64" y="0"/>
                    <a:pt x="0" y="64"/>
                    <a:pt x="0" y="144"/>
                  </a:cubicBezTo>
                  <a:lnTo>
                    <a:pt x="0" y="2349"/>
                  </a:lnTo>
                  <a:cubicBezTo>
                    <a:pt x="0" y="2387"/>
                    <a:pt x="16" y="2423"/>
                    <a:pt x="42" y="2450"/>
                  </a:cubicBezTo>
                  <a:lnTo>
                    <a:pt x="262" y="2669"/>
                  </a:lnTo>
                  <a:cubicBezTo>
                    <a:pt x="289" y="2696"/>
                    <a:pt x="324" y="2711"/>
                    <a:pt x="363" y="2711"/>
                  </a:cubicBezTo>
                  <a:lnTo>
                    <a:pt x="2450" y="2711"/>
                  </a:lnTo>
                  <a:cubicBezTo>
                    <a:pt x="2530" y="2711"/>
                    <a:pt x="2594" y="2648"/>
                    <a:pt x="2594" y="2568"/>
                  </a:cubicBezTo>
                  <a:lnTo>
                    <a:pt x="2594" y="313"/>
                  </a:lnTo>
                  <a:cubicBezTo>
                    <a:pt x="2594" y="274"/>
                    <a:pt x="2579" y="238"/>
                    <a:pt x="2551" y="211"/>
                  </a:cubicBezTo>
                  <a:lnTo>
                    <a:pt x="2382" y="42"/>
                  </a:lnTo>
                  <a:cubicBezTo>
                    <a:pt x="2355" y="15"/>
                    <a:pt x="2320" y="0"/>
                    <a:pt x="22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5"/>
            <p:cNvSpPr/>
            <p:nvPr/>
          </p:nvSpPr>
          <p:spPr>
            <a:xfrm>
              <a:off x="5273206" y="4552042"/>
              <a:ext cx="44140" cy="44140"/>
            </a:xfrm>
            <a:custGeom>
              <a:rect b="b" l="l" r="r" t="t"/>
              <a:pathLst>
                <a:path extrusionOk="0" h="1411" w="1411">
                  <a:moveTo>
                    <a:pt x="706" y="0"/>
                  </a:moveTo>
                  <a:cubicBezTo>
                    <a:pt x="316" y="0"/>
                    <a:pt x="0" y="315"/>
                    <a:pt x="0" y="705"/>
                  </a:cubicBezTo>
                  <a:cubicBezTo>
                    <a:pt x="0" y="1095"/>
                    <a:pt x="316" y="1411"/>
                    <a:pt x="706" y="1411"/>
                  </a:cubicBezTo>
                  <a:cubicBezTo>
                    <a:pt x="1096" y="1411"/>
                    <a:pt x="1411" y="1095"/>
                    <a:pt x="1411" y="705"/>
                  </a:cubicBezTo>
                  <a:cubicBezTo>
                    <a:pt x="1411" y="315"/>
                    <a:pt x="1096" y="0"/>
                    <a:pt x="7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5"/>
            <p:cNvSpPr/>
            <p:nvPr/>
          </p:nvSpPr>
          <p:spPr>
            <a:xfrm>
              <a:off x="5570359" y="4499956"/>
              <a:ext cx="47518" cy="44171"/>
            </a:xfrm>
            <a:custGeom>
              <a:rect b="b" l="l" r="r" t="t"/>
              <a:pathLst>
                <a:path extrusionOk="0" h="1412" w="1519">
                  <a:moveTo>
                    <a:pt x="759" y="1"/>
                  </a:moveTo>
                  <a:cubicBezTo>
                    <a:pt x="722" y="1"/>
                    <a:pt x="684" y="4"/>
                    <a:pt x="646" y="10"/>
                  </a:cubicBezTo>
                  <a:cubicBezTo>
                    <a:pt x="262" y="72"/>
                    <a:pt x="0" y="434"/>
                    <a:pt x="64" y="819"/>
                  </a:cubicBezTo>
                  <a:cubicBezTo>
                    <a:pt x="120" y="1165"/>
                    <a:pt x="418" y="1411"/>
                    <a:pt x="757" y="1411"/>
                  </a:cubicBezTo>
                  <a:cubicBezTo>
                    <a:pt x="795" y="1411"/>
                    <a:pt x="833" y="1408"/>
                    <a:pt x="872" y="1402"/>
                  </a:cubicBezTo>
                  <a:cubicBezTo>
                    <a:pt x="1257" y="1339"/>
                    <a:pt x="1518" y="978"/>
                    <a:pt x="1456" y="593"/>
                  </a:cubicBezTo>
                  <a:cubicBezTo>
                    <a:pt x="1400" y="247"/>
                    <a:pt x="1100" y="1"/>
                    <a:pt x="7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5"/>
            <p:cNvSpPr/>
            <p:nvPr/>
          </p:nvSpPr>
          <p:spPr>
            <a:xfrm>
              <a:off x="5210297" y="4388747"/>
              <a:ext cx="89249" cy="24557"/>
            </a:xfrm>
            <a:custGeom>
              <a:rect b="b" l="l" r="r" t="t"/>
              <a:pathLst>
                <a:path extrusionOk="0" h="785" w="2853">
                  <a:moveTo>
                    <a:pt x="394" y="1"/>
                  </a:moveTo>
                  <a:cubicBezTo>
                    <a:pt x="177" y="1"/>
                    <a:pt x="1" y="176"/>
                    <a:pt x="1" y="394"/>
                  </a:cubicBezTo>
                  <a:cubicBezTo>
                    <a:pt x="1" y="609"/>
                    <a:pt x="177" y="785"/>
                    <a:pt x="394" y="785"/>
                  </a:cubicBezTo>
                  <a:lnTo>
                    <a:pt x="2852" y="785"/>
                  </a:lnTo>
                  <a:lnTo>
                    <a:pt x="28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5"/>
            <p:cNvSpPr/>
            <p:nvPr/>
          </p:nvSpPr>
          <p:spPr>
            <a:xfrm>
              <a:off x="5222466" y="4495452"/>
              <a:ext cx="44171" cy="44171"/>
            </a:xfrm>
            <a:custGeom>
              <a:rect b="b" l="l" r="r" t="t"/>
              <a:pathLst>
                <a:path extrusionOk="0" h="1412" w="1412">
                  <a:moveTo>
                    <a:pt x="705" y="1"/>
                  </a:moveTo>
                  <a:cubicBezTo>
                    <a:pt x="317" y="1"/>
                    <a:pt x="1" y="317"/>
                    <a:pt x="1" y="707"/>
                  </a:cubicBezTo>
                  <a:cubicBezTo>
                    <a:pt x="1" y="1096"/>
                    <a:pt x="317" y="1411"/>
                    <a:pt x="705" y="1411"/>
                  </a:cubicBezTo>
                  <a:cubicBezTo>
                    <a:pt x="1095" y="1411"/>
                    <a:pt x="1411" y="1094"/>
                    <a:pt x="1411" y="707"/>
                  </a:cubicBezTo>
                  <a:cubicBezTo>
                    <a:pt x="1411" y="317"/>
                    <a:pt x="1095" y="1"/>
                    <a:pt x="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5"/>
            <p:cNvSpPr/>
            <p:nvPr/>
          </p:nvSpPr>
          <p:spPr>
            <a:xfrm>
              <a:off x="5222466" y="4253638"/>
              <a:ext cx="44171" cy="44140"/>
            </a:xfrm>
            <a:custGeom>
              <a:rect b="b" l="l" r="r" t="t"/>
              <a:pathLst>
                <a:path extrusionOk="0" h="1411" w="1412">
                  <a:moveTo>
                    <a:pt x="705" y="0"/>
                  </a:moveTo>
                  <a:cubicBezTo>
                    <a:pt x="317" y="0"/>
                    <a:pt x="1" y="315"/>
                    <a:pt x="1" y="705"/>
                  </a:cubicBezTo>
                  <a:cubicBezTo>
                    <a:pt x="1" y="1095"/>
                    <a:pt x="317" y="1411"/>
                    <a:pt x="705" y="1411"/>
                  </a:cubicBezTo>
                  <a:cubicBezTo>
                    <a:pt x="1095" y="1411"/>
                    <a:pt x="1411" y="1095"/>
                    <a:pt x="1411" y="705"/>
                  </a:cubicBezTo>
                  <a:cubicBezTo>
                    <a:pt x="1411" y="315"/>
                    <a:pt x="1095"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5"/>
            <p:cNvSpPr/>
            <p:nvPr/>
          </p:nvSpPr>
          <p:spPr>
            <a:xfrm>
              <a:off x="5324040" y="4300155"/>
              <a:ext cx="190729" cy="198206"/>
            </a:xfrm>
            <a:custGeom>
              <a:rect b="b" l="l" r="r" t="t"/>
              <a:pathLst>
                <a:path extrusionOk="0" h="6336" w="6097">
                  <a:moveTo>
                    <a:pt x="4256" y="1058"/>
                  </a:moveTo>
                  <a:cubicBezTo>
                    <a:pt x="4360" y="1058"/>
                    <a:pt x="4460" y="1099"/>
                    <a:pt x="4533" y="1172"/>
                  </a:cubicBezTo>
                  <a:lnTo>
                    <a:pt x="5015" y="1654"/>
                  </a:lnTo>
                  <a:cubicBezTo>
                    <a:pt x="5088" y="1728"/>
                    <a:pt x="5129" y="1828"/>
                    <a:pt x="5129" y="1931"/>
                  </a:cubicBezTo>
                  <a:lnTo>
                    <a:pt x="5129" y="4942"/>
                  </a:lnTo>
                  <a:cubicBezTo>
                    <a:pt x="5129" y="5159"/>
                    <a:pt x="4954" y="5334"/>
                    <a:pt x="4738" y="5334"/>
                  </a:cubicBezTo>
                  <a:lnTo>
                    <a:pt x="1894" y="5334"/>
                  </a:lnTo>
                  <a:cubicBezTo>
                    <a:pt x="1790" y="5334"/>
                    <a:pt x="1691" y="5293"/>
                    <a:pt x="1617" y="5219"/>
                  </a:cubicBezTo>
                  <a:lnTo>
                    <a:pt x="1085" y="4688"/>
                  </a:lnTo>
                  <a:cubicBezTo>
                    <a:pt x="1012" y="4614"/>
                    <a:pt x="970" y="4514"/>
                    <a:pt x="970" y="4411"/>
                  </a:cubicBezTo>
                  <a:lnTo>
                    <a:pt x="970" y="1449"/>
                  </a:lnTo>
                  <a:cubicBezTo>
                    <a:pt x="970" y="1233"/>
                    <a:pt x="1145" y="1058"/>
                    <a:pt x="1362" y="1058"/>
                  </a:cubicBezTo>
                  <a:close/>
                  <a:moveTo>
                    <a:pt x="290" y="1"/>
                  </a:moveTo>
                  <a:cubicBezTo>
                    <a:pt x="129" y="1"/>
                    <a:pt x="0" y="130"/>
                    <a:pt x="0" y="290"/>
                  </a:cubicBezTo>
                  <a:lnTo>
                    <a:pt x="0" y="5360"/>
                  </a:lnTo>
                  <a:cubicBezTo>
                    <a:pt x="0" y="5436"/>
                    <a:pt x="31" y="5510"/>
                    <a:pt x="85" y="5565"/>
                  </a:cubicBezTo>
                  <a:lnTo>
                    <a:pt x="771" y="6250"/>
                  </a:lnTo>
                  <a:cubicBezTo>
                    <a:pt x="826" y="6305"/>
                    <a:pt x="899" y="6335"/>
                    <a:pt x="976" y="6335"/>
                  </a:cubicBezTo>
                  <a:lnTo>
                    <a:pt x="5805" y="6335"/>
                  </a:lnTo>
                  <a:cubicBezTo>
                    <a:pt x="5965" y="6335"/>
                    <a:pt x="6094" y="6206"/>
                    <a:pt x="6094" y="6045"/>
                  </a:cubicBezTo>
                  <a:lnTo>
                    <a:pt x="6094" y="875"/>
                  </a:lnTo>
                  <a:cubicBezTo>
                    <a:pt x="6096" y="798"/>
                    <a:pt x="6066" y="724"/>
                    <a:pt x="6010" y="669"/>
                  </a:cubicBezTo>
                  <a:lnTo>
                    <a:pt x="5427" y="85"/>
                  </a:lnTo>
                  <a:cubicBezTo>
                    <a:pt x="5371" y="31"/>
                    <a:pt x="5298" y="1"/>
                    <a:pt x="52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5"/>
            <p:cNvSpPr/>
            <p:nvPr/>
          </p:nvSpPr>
          <p:spPr>
            <a:xfrm>
              <a:off x="5269108" y="4202366"/>
              <a:ext cx="44140" cy="44140"/>
            </a:xfrm>
            <a:custGeom>
              <a:rect b="b" l="l" r="r" t="t"/>
              <a:pathLst>
                <a:path extrusionOk="0" h="1411" w="1411">
                  <a:moveTo>
                    <a:pt x="707" y="0"/>
                  </a:moveTo>
                  <a:cubicBezTo>
                    <a:pt x="706" y="0"/>
                    <a:pt x="705" y="0"/>
                    <a:pt x="705" y="0"/>
                  </a:cubicBezTo>
                  <a:cubicBezTo>
                    <a:pt x="315" y="0"/>
                    <a:pt x="0" y="316"/>
                    <a:pt x="0" y="706"/>
                  </a:cubicBezTo>
                  <a:cubicBezTo>
                    <a:pt x="0" y="1096"/>
                    <a:pt x="315" y="1411"/>
                    <a:pt x="705" y="1411"/>
                  </a:cubicBezTo>
                  <a:cubicBezTo>
                    <a:pt x="1095" y="1411"/>
                    <a:pt x="1411" y="1096"/>
                    <a:pt x="1411" y="706"/>
                  </a:cubicBezTo>
                  <a:cubicBezTo>
                    <a:pt x="1411" y="317"/>
                    <a:pt x="1095" y="0"/>
                    <a:pt x="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5"/>
            <p:cNvSpPr/>
            <p:nvPr/>
          </p:nvSpPr>
          <p:spPr>
            <a:xfrm>
              <a:off x="5232257" y="4320614"/>
              <a:ext cx="67289" cy="37320"/>
            </a:xfrm>
            <a:custGeom>
              <a:rect b="b" l="l" r="r" t="t"/>
              <a:pathLst>
                <a:path extrusionOk="0" h="1193" w="2151">
                  <a:moveTo>
                    <a:pt x="1" y="0"/>
                  </a:moveTo>
                  <a:lnTo>
                    <a:pt x="1" y="799"/>
                  </a:lnTo>
                  <a:cubicBezTo>
                    <a:pt x="0" y="1016"/>
                    <a:pt x="176" y="1192"/>
                    <a:pt x="392" y="1192"/>
                  </a:cubicBezTo>
                  <a:lnTo>
                    <a:pt x="2150" y="1192"/>
                  </a:lnTo>
                  <a:lnTo>
                    <a:pt x="2150" y="408"/>
                  </a:lnTo>
                  <a:lnTo>
                    <a:pt x="785" y="408"/>
                  </a:lnTo>
                  <a:lnTo>
                    <a:pt x="785" y="0"/>
                  </a:lnTo>
                  <a:cubicBezTo>
                    <a:pt x="661" y="35"/>
                    <a:pt x="529" y="54"/>
                    <a:pt x="394" y="54"/>
                  </a:cubicBezTo>
                  <a:cubicBezTo>
                    <a:pt x="258" y="54"/>
                    <a:pt x="128" y="34"/>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5"/>
            <p:cNvSpPr/>
            <p:nvPr/>
          </p:nvSpPr>
          <p:spPr>
            <a:xfrm>
              <a:off x="5572173" y="4254451"/>
              <a:ext cx="44171" cy="44140"/>
            </a:xfrm>
            <a:custGeom>
              <a:rect b="b" l="l" r="r" t="t"/>
              <a:pathLst>
                <a:path extrusionOk="0" h="1411" w="1412">
                  <a:moveTo>
                    <a:pt x="705" y="0"/>
                  </a:moveTo>
                  <a:cubicBezTo>
                    <a:pt x="316" y="0"/>
                    <a:pt x="1" y="315"/>
                    <a:pt x="1" y="705"/>
                  </a:cubicBezTo>
                  <a:cubicBezTo>
                    <a:pt x="1" y="1095"/>
                    <a:pt x="316" y="1410"/>
                    <a:pt x="705" y="1410"/>
                  </a:cubicBezTo>
                  <a:cubicBezTo>
                    <a:pt x="1095" y="1410"/>
                    <a:pt x="1411" y="1095"/>
                    <a:pt x="1411" y="705"/>
                  </a:cubicBezTo>
                  <a:cubicBezTo>
                    <a:pt x="1411" y="315"/>
                    <a:pt x="1094"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5"/>
            <p:cNvSpPr/>
            <p:nvPr/>
          </p:nvSpPr>
          <p:spPr>
            <a:xfrm>
              <a:off x="5515552" y="4202366"/>
              <a:ext cx="44140" cy="44140"/>
            </a:xfrm>
            <a:custGeom>
              <a:rect b="b" l="l" r="r" t="t"/>
              <a:pathLst>
                <a:path extrusionOk="0" h="1411" w="1411">
                  <a:moveTo>
                    <a:pt x="707" y="0"/>
                  </a:moveTo>
                  <a:cubicBezTo>
                    <a:pt x="706" y="0"/>
                    <a:pt x="705" y="0"/>
                    <a:pt x="705" y="0"/>
                  </a:cubicBezTo>
                  <a:cubicBezTo>
                    <a:pt x="315" y="0"/>
                    <a:pt x="0" y="316"/>
                    <a:pt x="0" y="706"/>
                  </a:cubicBezTo>
                  <a:cubicBezTo>
                    <a:pt x="0" y="1096"/>
                    <a:pt x="315" y="1411"/>
                    <a:pt x="705" y="1411"/>
                  </a:cubicBezTo>
                  <a:cubicBezTo>
                    <a:pt x="1095" y="1411"/>
                    <a:pt x="1411" y="1096"/>
                    <a:pt x="1411" y="706"/>
                  </a:cubicBezTo>
                  <a:cubicBezTo>
                    <a:pt x="1411" y="317"/>
                    <a:pt x="1096" y="0"/>
                    <a:pt x="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5"/>
            <p:cNvSpPr/>
            <p:nvPr/>
          </p:nvSpPr>
          <p:spPr>
            <a:xfrm>
              <a:off x="5397617" y="4190166"/>
              <a:ext cx="24588" cy="85526"/>
            </a:xfrm>
            <a:custGeom>
              <a:rect b="b" l="l" r="r" t="t"/>
              <a:pathLst>
                <a:path extrusionOk="0" h="2734" w="786">
                  <a:moveTo>
                    <a:pt x="392" y="0"/>
                  </a:moveTo>
                  <a:cubicBezTo>
                    <a:pt x="176" y="0"/>
                    <a:pt x="0" y="177"/>
                    <a:pt x="0" y="393"/>
                  </a:cubicBezTo>
                  <a:lnTo>
                    <a:pt x="0" y="2733"/>
                  </a:lnTo>
                  <a:lnTo>
                    <a:pt x="785" y="2733"/>
                  </a:lnTo>
                  <a:lnTo>
                    <a:pt x="785" y="393"/>
                  </a:lnTo>
                  <a:cubicBezTo>
                    <a:pt x="785" y="177"/>
                    <a:pt x="609" y="0"/>
                    <a:pt x="3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5"/>
            <p:cNvSpPr/>
            <p:nvPr/>
          </p:nvSpPr>
          <p:spPr>
            <a:xfrm>
              <a:off x="5336053" y="4212157"/>
              <a:ext cx="34254" cy="63566"/>
            </a:xfrm>
            <a:custGeom>
              <a:rect b="b" l="l" r="r" t="t"/>
              <a:pathLst>
                <a:path extrusionOk="0" h="2032" w="1095">
                  <a:moveTo>
                    <a:pt x="1" y="0"/>
                  </a:moveTo>
                  <a:cubicBezTo>
                    <a:pt x="35" y="125"/>
                    <a:pt x="53" y="256"/>
                    <a:pt x="53" y="393"/>
                  </a:cubicBezTo>
                  <a:cubicBezTo>
                    <a:pt x="53" y="528"/>
                    <a:pt x="36" y="660"/>
                    <a:pt x="1" y="785"/>
                  </a:cubicBezTo>
                  <a:lnTo>
                    <a:pt x="312" y="785"/>
                  </a:lnTo>
                  <a:lnTo>
                    <a:pt x="312" y="2031"/>
                  </a:lnTo>
                  <a:lnTo>
                    <a:pt x="1094" y="2031"/>
                  </a:lnTo>
                  <a:lnTo>
                    <a:pt x="1094" y="393"/>
                  </a:lnTo>
                  <a:cubicBezTo>
                    <a:pt x="1094" y="176"/>
                    <a:pt x="919" y="0"/>
                    <a:pt x="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5"/>
            <p:cNvSpPr/>
            <p:nvPr/>
          </p:nvSpPr>
          <p:spPr>
            <a:xfrm>
              <a:off x="5408878" y="4522792"/>
              <a:ext cx="24588" cy="85526"/>
            </a:xfrm>
            <a:custGeom>
              <a:rect b="b" l="l" r="r" t="t"/>
              <a:pathLst>
                <a:path extrusionOk="0" h="2734" w="786">
                  <a:moveTo>
                    <a:pt x="0" y="1"/>
                  </a:moveTo>
                  <a:lnTo>
                    <a:pt x="0" y="2342"/>
                  </a:lnTo>
                  <a:cubicBezTo>
                    <a:pt x="0" y="2558"/>
                    <a:pt x="176" y="2733"/>
                    <a:pt x="392" y="2733"/>
                  </a:cubicBezTo>
                  <a:cubicBezTo>
                    <a:pt x="610" y="2733"/>
                    <a:pt x="785" y="2558"/>
                    <a:pt x="785" y="2342"/>
                  </a:cubicBezTo>
                  <a:lnTo>
                    <a:pt x="7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5"/>
            <p:cNvSpPr/>
            <p:nvPr/>
          </p:nvSpPr>
          <p:spPr>
            <a:xfrm>
              <a:off x="5460776" y="4522855"/>
              <a:ext cx="35255" cy="63566"/>
            </a:xfrm>
            <a:custGeom>
              <a:rect b="b" l="l" r="r" t="t"/>
              <a:pathLst>
                <a:path extrusionOk="0" h="2032" w="1127">
                  <a:moveTo>
                    <a:pt x="0" y="1"/>
                  </a:moveTo>
                  <a:lnTo>
                    <a:pt x="0" y="1639"/>
                  </a:lnTo>
                  <a:cubicBezTo>
                    <a:pt x="0" y="1855"/>
                    <a:pt x="177" y="2032"/>
                    <a:pt x="392" y="2032"/>
                  </a:cubicBezTo>
                  <a:lnTo>
                    <a:pt x="1126" y="2032"/>
                  </a:lnTo>
                  <a:cubicBezTo>
                    <a:pt x="1092" y="1905"/>
                    <a:pt x="1074" y="1774"/>
                    <a:pt x="1074" y="1638"/>
                  </a:cubicBezTo>
                  <a:cubicBezTo>
                    <a:pt x="1074" y="1503"/>
                    <a:pt x="1093" y="1371"/>
                    <a:pt x="1126" y="1247"/>
                  </a:cubicBezTo>
                  <a:lnTo>
                    <a:pt x="784" y="1247"/>
                  </a:lnTo>
                  <a:lnTo>
                    <a:pt x="7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5"/>
            <p:cNvSpPr/>
            <p:nvPr/>
          </p:nvSpPr>
          <p:spPr>
            <a:xfrm>
              <a:off x="5340151" y="4522761"/>
              <a:ext cx="37821" cy="63566"/>
            </a:xfrm>
            <a:custGeom>
              <a:rect b="b" l="l" r="r" t="t"/>
              <a:pathLst>
                <a:path extrusionOk="0" h="2032" w="1209">
                  <a:moveTo>
                    <a:pt x="427" y="1"/>
                  </a:moveTo>
                  <a:lnTo>
                    <a:pt x="427" y="2"/>
                  </a:lnTo>
                  <a:lnTo>
                    <a:pt x="427" y="1249"/>
                  </a:lnTo>
                  <a:lnTo>
                    <a:pt x="0" y="1249"/>
                  </a:lnTo>
                  <a:cubicBezTo>
                    <a:pt x="35" y="1373"/>
                    <a:pt x="53" y="1506"/>
                    <a:pt x="53" y="1640"/>
                  </a:cubicBezTo>
                  <a:cubicBezTo>
                    <a:pt x="53" y="1775"/>
                    <a:pt x="34" y="1907"/>
                    <a:pt x="0" y="2032"/>
                  </a:cubicBezTo>
                  <a:lnTo>
                    <a:pt x="818" y="2032"/>
                  </a:lnTo>
                  <a:cubicBezTo>
                    <a:pt x="1034" y="2032"/>
                    <a:pt x="1209" y="1856"/>
                    <a:pt x="1209" y="1640"/>
                  </a:cubicBezTo>
                  <a:lnTo>
                    <a:pt x="12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5"/>
            <p:cNvSpPr/>
            <p:nvPr/>
          </p:nvSpPr>
          <p:spPr>
            <a:xfrm>
              <a:off x="5539201" y="4440613"/>
              <a:ext cx="67289" cy="36475"/>
            </a:xfrm>
            <a:custGeom>
              <a:rect b="b" l="l" r="r" t="t"/>
              <a:pathLst>
                <a:path extrusionOk="0" h="1166" w="2151">
                  <a:moveTo>
                    <a:pt x="0" y="1"/>
                  </a:moveTo>
                  <a:lnTo>
                    <a:pt x="0" y="784"/>
                  </a:lnTo>
                  <a:lnTo>
                    <a:pt x="1365" y="784"/>
                  </a:lnTo>
                  <a:lnTo>
                    <a:pt x="1365" y="1166"/>
                  </a:lnTo>
                  <a:cubicBezTo>
                    <a:pt x="1491" y="1132"/>
                    <a:pt x="1622" y="1114"/>
                    <a:pt x="1757" y="1114"/>
                  </a:cubicBezTo>
                  <a:cubicBezTo>
                    <a:pt x="1893" y="1114"/>
                    <a:pt x="2024" y="1132"/>
                    <a:pt x="2149" y="1166"/>
                  </a:cubicBezTo>
                  <a:lnTo>
                    <a:pt x="2149" y="394"/>
                  </a:lnTo>
                  <a:cubicBezTo>
                    <a:pt x="2150" y="175"/>
                    <a:pt x="1975" y="1"/>
                    <a:pt x="17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5"/>
            <p:cNvSpPr/>
            <p:nvPr/>
          </p:nvSpPr>
          <p:spPr>
            <a:xfrm>
              <a:off x="5516584" y="4552010"/>
              <a:ext cx="48488" cy="44171"/>
            </a:xfrm>
            <a:custGeom>
              <a:rect b="b" l="l" r="r" t="t"/>
              <a:pathLst>
                <a:path extrusionOk="0" h="1412" w="1550">
                  <a:moveTo>
                    <a:pt x="776" y="0"/>
                  </a:moveTo>
                  <a:cubicBezTo>
                    <a:pt x="595" y="0"/>
                    <a:pt x="415" y="69"/>
                    <a:pt x="277" y="207"/>
                  </a:cubicBezTo>
                  <a:cubicBezTo>
                    <a:pt x="1" y="483"/>
                    <a:pt x="1" y="930"/>
                    <a:pt x="277" y="1204"/>
                  </a:cubicBezTo>
                  <a:cubicBezTo>
                    <a:pt x="415" y="1342"/>
                    <a:pt x="595" y="1411"/>
                    <a:pt x="776" y="1411"/>
                  </a:cubicBezTo>
                  <a:cubicBezTo>
                    <a:pt x="956" y="1411"/>
                    <a:pt x="1137" y="1342"/>
                    <a:pt x="1275" y="1204"/>
                  </a:cubicBezTo>
                  <a:cubicBezTo>
                    <a:pt x="1550" y="930"/>
                    <a:pt x="1550" y="483"/>
                    <a:pt x="1275" y="207"/>
                  </a:cubicBezTo>
                  <a:cubicBezTo>
                    <a:pt x="1137" y="69"/>
                    <a:pt x="956" y="0"/>
                    <a:pt x="7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5"/>
            <p:cNvSpPr/>
            <p:nvPr/>
          </p:nvSpPr>
          <p:spPr>
            <a:xfrm>
              <a:off x="5539232" y="4385243"/>
              <a:ext cx="89218" cy="24525"/>
            </a:xfrm>
            <a:custGeom>
              <a:rect b="b" l="l" r="r" t="t"/>
              <a:pathLst>
                <a:path extrusionOk="0" h="784" w="2852">
                  <a:moveTo>
                    <a:pt x="0" y="0"/>
                  </a:moveTo>
                  <a:lnTo>
                    <a:pt x="0" y="784"/>
                  </a:lnTo>
                  <a:lnTo>
                    <a:pt x="2460" y="784"/>
                  </a:lnTo>
                  <a:cubicBezTo>
                    <a:pt x="2676" y="784"/>
                    <a:pt x="2852" y="608"/>
                    <a:pt x="2852" y="391"/>
                  </a:cubicBezTo>
                  <a:cubicBezTo>
                    <a:pt x="2851" y="175"/>
                    <a:pt x="2675" y="0"/>
                    <a:pt x="24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5"/>
            <p:cNvSpPr/>
            <p:nvPr/>
          </p:nvSpPr>
          <p:spPr>
            <a:xfrm>
              <a:off x="5452987" y="4212126"/>
              <a:ext cx="39697" cy="63566"/>
            </a:xfrm>
            <a:custGeom>
              <a:rect b="b" l="l" r="r" t="t"/>
              <a:pathLst>
                <a:path extrusionOk="0" h="2032" w="1269">
                  <a:moveTo>
                    <a:pt x="393" y="0"/>
                  </a:moveTo>
                  <a:cubicBezTo>
                    <a:pt x="176" y="0"/>
                    <a:pt x="1" y="175"/>
                    <a:pt x="1" y="393"/>
                  </a:cubicBezTo>
                  <a:lnTo>
                    <a:pt x="1" y="2031"/>
                  </a:lnTo>
                  <a:lnTo>
                    <a:pt x="786" y="2031"/>
                  </a:lnTo>
                  <a:lnTo>
                    <a:pt x="786" y="785"/>
                  </a:lnTo>
                  <a:lnTo>
                    <a:pt x="1269" y="785"/>
                  </a:lnTo>
                  <a:cubicBezTo>
                    <a:pt x="1234" y="661"/>
                    <a:pt x="1216" y="528"/>
                    <a:pt x="1216" y="393"/>
                  </a:cubicBezTo>
                  <a:cubicBezTo>
                    <a:pt x="1216" y="256"/>
                    <a:pt x="1234" y="126"/>
                    <a:pt x="1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5"/>
            <p:cNvSpPr/>
            <p:nvPr/>
          </p:nvSpPr>
          <p:spPr>
            <a:xfrm>
              <a:off x="5539232" y="4321396"/>
              <a:ext cx="67257" cy="36538"/>
            </a:xfrm>
            <a:custGeom>
              <a:rect b="b" l="l" r="r" t="t"/>
              <a:pathLst>
                <a:path extrusionOk="0" h="1168" w="2150">
                  <a:moveTo>
                    <a:pt x="1366" y="1"/>
                  </a:moveTo>
                  <a:lnTo>
                    <a:pt x="1366" y="383"/>
                  </a:lnTo>
                  <a:lnTo>
                    <a:pt x="0" y="383"/>
                  </a:lnTo>
                  <a:lnTo>
                    <a:pt x="0" y="1167"/>
                  </a:lnTo>
                  <a:lnTo>
                    <a:pt x="1758" y="1167"/>
                  </a:lnTo>
                  <a:cubicBezTo>
                    <a:pt x="1974" y="1167"/>
                    <a:pt x="2149" y="991"/>
                    <a:pt x="2149" y="774"/>
                  </a:cubicBezTo>
                  <a:lnTo>
                    <a:pt x="2149" y="1"/>
                  </a:lnTo>
                  <a:cubicBezTo>
                    <a:pt x="2025" y="36"/>
                    <a:pt x="1893" y="54"/>
                    <a:pt x="1757" y="54"/>
                  </a:cubicBezTo>
                  <a:cubicBezTo>
                    <a:pt x="1621" y="54"/>
                    <a:pt x="1491" y="36"/>
                    <a:pt x="1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description</a:t>
            </a:r>
            <a:endParaRPr/>
          </a:p>
        </p:txBody>
      </p:sp>
      <p:pic>
        <p:nvPicPr>
          <p:cNvPr id="901" name="Google Shape;901;p66"/>
          <p:cNvPicPr preferRelativeResize="0"/>
          <p:nvPr/>
        </p:nvPicPr>
        <p:blipFill rotWithShape="1">
          <a:blip r:embed="rId3">
            <a:alphaModFix/>
          </a:blip>
          <a:srcRect b="0" l="35450" r="6375" t="16457"/>
          <a:stretch/>
        </p:blipFill>
        <p:spPr>
          <a:xfrm>
            <a:off x="2838400" y="1807900"/>
            <a:ext cx="3467203" cy="2800601"/>
          </a:xfrm>
          <a:prstGeom prst="rect">
            <a:avLst/>
          </a:prstGeom>
          <a:noFill/>
          <a:ln>
            <a:noFill/>
          </a:ln>
        </p:spPr>
      </p:pic>
      <p:sp>
        <p:nvSpPr>
          <p:cNvPr id="902" name="Google Shape;902;p66"/>
          <p:cNvSpPr txBox="1"/>
          <p:nvPr>
            <p:ph idx="4294967295" type="title"/>
          </p:nvPr>
        </p:nvSpPr>
        <p:spPr>
          <a:xfrm>
            <a:off x="717550" y="1410625"/>
            <a:ext cx="1924500" cy="4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rbitron SemiBold"/>
                <a:ea typeface="Orbitron SemiBold"/>
                <a:cs typeface="Orbitron SemiBold"/>
                <a:sym typeface="Orbitron SemiBold"/>
              </a:rPr>
              <a:t>Screen</a:t>
            </a:r>
            <a:endParaRPr sz="2400">
              <a:latin typeface="Orbitron SemiBold"/>
              <a:ea typeface="Orbitron SemiBold"/>
              <a:cs typeface="Orbitron SemiBold"/>
              <a:sym typeface="Orbitron SemiBold"/>
            </a:endParaRPr>
          </a:p>
        </p:txBody>
      </p:sp>
      <p:sp>
        <p:nvSpPr>
          <p:cNvPr id="903" name="Google Shape;903;p66"/>
          <p:cNvSpPr txBox="1"/>
          <p:nvPr>
            <p:ph idx="4294967295" type="subTitle"/>
          </p:nvPr>
        </p:nvSpPr>
        <p:spPr>
          <a:xfrm>
            <a:off x="717550" y="1832900"/>
            <a:ext cx="1924500" cy="62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Venus is the second planet from the Sun</a:t>
            </a:r>
            <a:endParaRPr/>
          </a:p>
        </p:txBody>
      </p:sp>
      <p:sp>
        <p:nvSpPr>
          <p:cNvPr id="904" name="Google Shape;904;p66"/>
          <p:cNvSpPr txBox="1"/>
          <p:nvPr>
            <p:ph idx="4294967295" type="title"/>
          </p:nvPr>
        </p:nvSpPr>
        <p:spPr>
          <a:xfrm>
            <a:off x="6416934" y="1410625"/>
            <a:ext cx="2009400" cy="42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latin typeface="Orbitron SemiBold"/>
                <a:ea typeface="Orbitron SemiBold"/>
                <a:cs typeface="Orbitron SemiBold"/>
                <a:sym typeface="Orbitron SemiBold"/>
              </a:rPr>
              <a:t>Battery</a:t>
            </a:r>
            <a:endParaRPr sz="2400">
              <a:latin typeface="Orbitron SemiBold"/>
              <a:ea typeface="Orbitron SemiBold"/>
              <a:cs typeface="Orbitron SemiBold"/>
              <a:sym typeface="Orbitron SemiBold"/>
            </a:endParaRPr>
          </a:p>
        </p:txBody>
      </p:sp>
      <p:sp>
        <p:nvSpPr>
          <p:cNvPr id="905" name="Google Shape;905;p66"/>
          <p:cNvSpPr txBox="1"/>
          <p:nvPr>
            <p:ph idx="4294967295" type="subTitle"/>
          </p:nvPr>
        </p:nvSpPr>
        <p:spPr>
          <a:xfrm>
            <a:off x="6416926" y="1832900"/>
            <a:ext cx="2009400" cy="62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t>Jupiter is the biggest planet of them all</a:t>
            </a:r>
            <a:endParaRPr/>
          </a:p>
        </p:txBody>
      </p:sp>
      <p:sp>
        <p:nvSpPr>
          <p:cNvPr id="906" name="Google Shape;906;p66"/>
          <p:cNvSpPr txBox="1"/>
          <p:nvPr>
            <p:ph idx="4294967295" type="title"/>
          </p:nvPr>
        </p:nvSpPr>
        <p:spPr>
          <a:xfrm>
            <a:off x="721909" y="2461697"/>
            <a:ext cx="1924500" cy="4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rbitron SemiBold"/>
                <a:ea typeface="Orbitron SemiBold"/>
                <a:cs typeface="Orbitron SemiBold"/>
                <a:sym typeface="Orbitron SemiBold"/>
              </a:rPr>
              <a:t>Potection</a:t>
            </a:r>
            <a:endParaRPr sz="2400">
              <a:latin typeface="Orbitron SemiBold"/>
              <a:ea typeface="Orbitron SemiBold"/>
              <a:cs typeface="Orbitron SemiBold"/>
              <a:sym typeface="Orbitron SemiBold"/>
            </a:endParaRPr>
          </a:p>
        </p:txBody>
      </p:sp>
      <p:sp>
        <p:nvSpPr>
          <p:cNvPr id="907" name="Google Shape;907;p66"/>
          <p:cNvSpPr txBox="1"/>
          <p:nvPr>
            <p:ph idx="4294967295" type="subTitle"/>
          </p:nvPr>
        </p:nvSpPr>
        <p:spPr>
          <a:xfrm>
            <a:off x="721909" y="2882500"/>
            <a:ext cx="1924500" cy="62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Despite being red, Mars is a cold place</a:t>
            </a:r>
            <a:endParaRPr/>
          </a:p>
        </p:txBody>
      </p:sp>
      <p:sp>
        <p:nvSpPr>
          <p:cNvPr id="908" name="Google Shape;908;p66"/>
          <p:cNvSpPr txBox="1"/>
          <p:nvPr>
            <p:ph idx="4294967295" type="title"/>
          </p:nvPr>
        </p:nvSpPr>
        <p:spPr>
          <a:xfrm>
            <a:off x="6416935" y="2461697"/>
            <a:ext cx="2009400" cy="42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latin typeface="Orbitron SemiBold"/>
                <a:ea typeface="Orbitron SemiBold"/>
                <a:cs typeface="Orbitron SemiBold"/>
                <a:sym typeface="Orbitron SemiBold"/>
              </a:rPr>
              <a:t>Headset</a:t>
            </a:r>
            <a:endParaRPr sz="2400">
              <a:latin typeface="Orbitron SemiBold"/>
              <a:ea typeface="Orbitron SemiBold"/>
              <a:cs typeface="Orbitron SemiBold"/>
              <a:sym typeface="Orbitron SemiBold"/>
            </a:endParaRPr>
          </a:p>
        </p:txBody>
      </p:sp>
      <p:sp>
        <p:nvSpPr>
          <p:cNvPr id="909" name="Google Shape;909;p66"/>
          <p:cNvSpPr txBox="1"/>
          <p:nvPr>
            <p:ph idx="4294967295" type="subTitle"/>
          </p:nvPr>
        </p:nvSpPr>
        <p:spPr>
          <a:xfrm>
            <a:off x="6416926" y="2882500"/>
            <a:ext cx="2009400" cy="62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t>Saturn is a gas giant and has several rings</a:t>
            </a:r>
            <a:endParaRPr/>
          </a:p>
        </p:txBody>
      </p:sp>
      <p:cxnSp>
        <p:nvCxnSpPr>
          <p:cNvPr id="910" name="Google Shape;910;p66"/>
          <p:cNvCxnSpPr>
            <a:stCxn id="906" idx="3"/>
          </p:cNvCxnSpPr>
          <p:nvPr/>
        </p:nvCxnSpPr>
        <p:spPr>
          <a:xfrm flipH="1" rot="10800000">
            <a:off x="2646409" y="2492447"/>
            <a:ext cx="1758300" cy="179700"/>
          </a:xfrm>
          <a:prstGeom prst="bentConnector3">
            <a:avLst>
              <a:gd fmla="val 50000" name="adj1"/>
            </a:avLst>
          </a:prstGeom>
          <a:noFill/>
          <a:ln cap="flat" cmpd="sng" w="28575">
            <a:solidFill>
              <a:schemeClr val="accent4"/>
            </a:solidFill>
            <a:prstDash val="solid"/>
            <a:round/>
            <a:headEnd len="med" w="med" type="none"/>
            <a:tailEnd len="med" w="med" type="none"/>
          </a:ln>
        </p:spPr>
      </p:cxnSp>
      <p:cxnSp>
        <p:nvCxnSpPr>
          <p:cNvPr id="911" name="Google Shape;911;p66"/>
          <p:cNvCxnSpPr>
            <a:stCxn id="902" idx="3"/>
          </p:cNvCxnSpPr>
          <p:nvPr/>
        </p:nvCxnSpPr>
        <p:spPr>
          <a:xfrm>
            <a:off x="2642050" y="1621825"/>
            <a:ext cx="1549800" cy="562500"/>
          </a:xfrm>
          <a:prstGeom prst="bentConnector3">
            <a:avLst>
              <a:gd fmla="val 50000" name="adj1"/>
            </a:avLst>
          </a:prstGeom>
          <a:noFill/>
          <a:ln cap="flat" cmpd="sng" w="28575">
            <a:solidFill>
              <a:schemeClr val="accent4"/>
            </a:solidFill>
            <a:prstDash val="solid"/>
            <a:round/>
            <a:headEnd len="med" w="med" type="none"/>
            <a:tailEnd len="med" w="med" type="none"/>
          </a:ln>
        </p:spPr>
      </p:cxnSp>
      <p:cxnSp>
        <p:nvCxnSpPr>
          <p:cNvPr id="912" name="Google Shape;912;p66"/>
          <p:cNvCxnSpPr>
            <a:stCxn id="904" idx="1"/>
          </p:cNvCxnSpPr>
          <p:nvPr/>
        </p:nvCxnSpPr>
        <p:spPr>
          <a:xfrm flipH="1">
            <a:off x="5016534" y="1621825"/>
            <a:ext cx="1400400" cy="453600"/>
          </a:xfrm>
          <a:prstGeom prst="bentConnector3">
            <a:avLst>
              <a:gd fmla="val 50000" name="adj1"/>
            </a:avLst>
          </a:prstGeom>
          <a:noFill/>
          <a:ln cap="flat" cmpd="sng" w="28575">
            <a:solidFill>
              <a:schemeClr val="accent4"/>
            </a:solidFill>
            <a:prstDash val="solid"/>
            <a:round/>
            <a:headEnd len="med" w="med" type="none"/>
            <a:tailEnd len="med" w="med" type="none"/>
          </a:ln>
        </p:spPr>
      </p:cxnSp>
      <p:cxnSp>
        <p:nvCxnSpPr>
          <p:cNvPr id="913" name="Google Shape;913;p66"/>
          <p:cNvCxnSpPr>
            <a:stCxn id="908" idx="1"/>
          </p:cNvCxnSpPr>
          <p:nvPr/>
        </p:nvCxnSpPr>
        <p:spPr>
          <a:xfrm rot="10800000">
            <a:off x="5297635" y="2401847"/>
            <a:ext cx="1119300" cy="270300"/>
          </a:xfrm>
          <a:prstGeom prst="bentConnector3">
            <a:avLst>
              <a:gd fmla="val 50000" name="adj1"/>
            </a:avLst>
          </a:prstGeom>
          <a:noFill/>
          <a:ln cap="flat" cmpd="sng" w="28575">
            <a:solidFill>
              <a:schemeClr val="accent4"/>
            </a:solidFill>
            <a:prstDash val="solid"/>
            <a:round/>
            <a:headEnd len="med" w="med" type="none"/>
            <a:tailEnd len="med" w="med" type="none"/>
          </a:ln>
        </p:spPr>
      </p:cxnSp>
      <p:pic>
        <p:nvPicPr>
          <p:cNvPr id="914" name="Google Shape;914;p66"/>
          <p:cNvPicPr preferRelativeResize="0"/>
          <p:nvPr/>
        </p:nvPicPr>
        <p:blipFill rotWithShape="1">
          <a:blip r:embed="rId4">
            <a:alphaModFix/>
          </a:blip>
          <a:srcRect b="23826" l="38089" r="8103" t="0"/>
          <a:stretch/>
        </p:blipFill>
        <p:spPr>
          <a:xfrm flipH="1" rot="-7727412">
            <a:off x="3272003" y="3568895"/>
            <a:ext cx="4516421" cy="39179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VR expenses</a:t>
            </a:r>
            <a:endParaRPr/>
          </a:p>
        </p:txBody>
      </p:sp>
      <p:sp>
        <p:nvSpPr>
          <p:cNvPr id="920" name="Google Shape;920;p67"/>
          <p:cNvSpPr txBox="1"/>
          <p:nvPr>
            <p:ph idx="4294967295" type="title"/>
          </p:nvPr>
        </p:nvSpPr>
        <p:spPr>
          <a:xfrm>
            <a:off x="6834400" y="1435700"/>
            <a:ext cx="1594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rbitron SemiBold"/>
                <a:ea typeface="Orbitron SemiBold"/>
                <a:cs typeface="Orbitron SemiBold"/>
                <a:sym typeface="Orbitron SemiBold"/>
              </a:rPr>
              <a:t>Spot</a:t>
            </a:r>
            <a:endParaRPr sz="2400">
              <a:latin typeface="Orbitron SemiBold"/>
              <a:ea typeface="Orbitron SemiBold"/>
              <a:cs typeface="Orbitron SemiBold"/>
              <a:sym typeface="Orbitron SemiBold"/>
            </a:endParaRPr>
          </a:p>
        </p:txBody>
      </p:sp>
      <p:sp>
        <p:nvSpPr>
          <p:cNvPr id="921" name="Google Shape;921;p67"/>
          <p:cNvSpPr txBox="1"/>
          <p:nvPr>
            <p:ph idx="4294967295" type="subTitle"/>
          </p:nvPr>
        </p:nvSpPr>
        <p:spPr>
          <a:xfrm>
            <a:off x="6834400" y="1963400"/>
            <a:ext cx="15945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Mars is a very cold planet</a:t>
            </a:r>
            <a:endParaRPr/>
          </a:p>
        </p:txBody>
      </p:sp>
      <p:sp>
        <p:nvSpPr>
          <p:cNvPr id="922" name="Google Shape;922;p67"/>
          <p:cNvSpPr txBox="1"/>
          <p:nvPr>
            <p:ph idx="4294967295" type="title"/>
          </p:nvPr>
        </p:nvSpPr>
        <p:spPr>
          <a:xfrm>
            <a:off x="715100" y="3153800"/>
            <a:ext cx="1594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rbitron SemiBold"/>
                <a:ea typeface="Orbitron SemiBold"/>
                <a:cs typeface="Orbitron SemiBold"/>
                <a:sym typeface="Orbitron SemiBold"/>
              </a:rPr>
              <a:t>Device</a:t>
            </a:r>
            <a:endParaRPr sz="2400">
              <a:latin typeface="Orbitron SemiBold"/>
              <a:ea typeface="Orbitron SemiBold"/>
              <a:cs typeface="Orbitron SemiBold"/>
              <a:sym typeface="Orbitron SemiBold"/>
            </a:endParaRPr>
          </a:p>
        </p:txBody>
      </p:sp>
      <p:sp>
        <p:nvSpPr>
          <p:cNvPr id="923" name="Google Shape;923;p67"/>
          <p:cNvSpPr txBox="1"/>
          <p:nvPr>
            <p:ph idx="4294967295" type="subTitle"/>
          </p:nvPr>
        </p:nvSpPr>
        <p:spPr>
          <a:xfrm>
            <a:off x="715100" y="3681500"/>
            <a:ext cx="15945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Jupiter is the biggest planet</a:t>
            </a:r>
            <a:endParaRPr/>
          </a:p>
        </p:txBody>
      </p:sp>
      <p:sp>
        <p:nvSpPr>
          <p:cNvPr id="924" name="Google Shape;924;p67"/>
          <p:cNvSpPr txBox="1"/>
          <p:nvPr>
            <p:ph idx="4294967295" type="title"/>
          </p:nvPr>
        </p:nvSpPr>
        <p:spPr>
          <a:xfrm>
            <a:off x="2754867" y="2581100"/>
            <a:ext cx="1594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rbitron SemiBold"/>
                <a:ea typeface="Orbitron SemiBold"/>
                <a:cs typeface="Orbitron SemiBold"/>
                <a:sym typeface="Orbitron SemiBold"/>
              </a:rPr>
              <a:t>Glasses</a:t>
            </a:r>
            <a:endParaRPr sz="2400">
              <a:latin typeface="Orbitron SemiBold"/>
              <a:ea typeface="Orbitron SemiBold"/>
              <a:cs typeface="Orbitron SemiBold"/>
              <a:sym typeface="Orbitron SemiBold"/>
            </a:endParaRPr>
          </a:p>
        </p:txBody>
      </p:sp>
      <p:sp>
        <p:nvSpPr>
          <p:cNvPr id="925" name="Google Shape;925;p67"/>
          <p:cNvSpPr txBox="1"/>
          <p:nvPr>
            <p:ph idx="4294967295" type="subTitle"/>
          </p:nvPr>
        </p:nvSpPr>
        <p:spPr>
          <a:xfrm>
            <a:off x="2754867" y="3108800"/>
            <a:ext cx="15945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Earth is the planet we live on</a:t>
            </a:r>
            <a:endParaRPr/>
          </a:p>
        </p:txBody>
      </p:sp>
      <p:sp>
        <p:nvSpPr>
          <p:cNvPr id="926" name="Google Shape;926;p67"/>
          <p:cNvSpPr txBox="1"/>
          <p:nvPr>
            <p:ph idx="4294967295" type="title"/>
          </p:nvPr>
        </p:nvSpPr>
        <p:spPr>
          <a:xfrm>
            <a:off x="4794633" y="2008400"/>
            <a:ext cx="1594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rbitron SemiBold"/>
                <a:ea typeface="Orbitron SemiBold"/>
                <a:cs typeface="Orbitron SemiBold"/>
                <a:sym typeface="Orbitron SemiBold"/>
              </a:rPr>
              <a:t>Gloves</a:t>
            </a:r>
            <a:endParaRPr sz="2400">
              <a:latin typeface="Orbitron SemiBold"/>
              <a:ea typeface="Orbitron SemiBold"/>
              <a:cs typeface="Orbitron SemiBold"/>
              <a:sym typeface="Orbitron SemiBold"/>
            </a:endParaRPr>
          </a:p>
        </p:txBody>
      </p:sp>
      <p:sp>
        <p:nvSpPr>
          <p:cNvPr id="927" name="Google Shape;927;p67"/>
          <p:cNvSpPr txBox="1"/>
          <p:nvPr>
            <p:ph idx="4294967295" type="subTitle"/>
          </p:nvPr>
        </p:nvSpPr>
        <p:spPr>
          <a:xfrm>
            <a:off x="4794633" y="2536100"/>
            <a:ext cx="15945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Neptune is very far from the Sun</a:t>
            </a:r>
            <a:endParaRPr/>
          </a:p>
        </p:txBody>
      </p:sp>
      <p:cxnSp>
        <p:nvCxnSpPr>
          <p:cNvPr id="928" name="Google Shape;928;p67"/>
          <p:cNvCxnSpPr>
            <a:stCxn id="922" idx="3"/>
            <a:endCxn id="924" idx="1"/>
          </p:cNvCxnSpPr>
          <p:nvPr/>
        </p:nvCxnSpPr>
        <p:spPr>
          <a:xfrm flipH="1" rot="10800000">
            <a:off x="2309600" y="2844950"/>
            <a:ext cx="445200" cy="572700"/>
          </a:xfrm>
          <a:prstGeom prst="bentConnector3">
            <a:avLst>
              <a:gd fmla="val 50007" name="adj1"/>
            </a:avLst>
          </a:prstGeom>
          <a:noFill/>
          <a:ln cap="flat" cmpd="sng" w="28575">
            <a:solidFill>
              <a:schemeClr val="accent4"/>
            </a:solidFill>
            <a:prstDash val="solid"/>
            <a:round/>
            <a:headEnd len="med" w="med" type="none"/>
            <a:tailEnd len="med" w="med" type="none"/>
          </a:ln>
        </p:spPr>
      </p:cxnSp>
      <p:cxnSp>
        <p:nvCxnSpPr>
          <p:cNvPr id="929" name="Google Shape;929;p67"/>
          <p:cNvCxnSpPr>
            <a:stCxn id="924" idx="3"/>
            <a:endCxn id="926" idx="1"/>
          </p:cNvCxnSpPr>
          <p:nvPr/>
        </p:nvCxnSpPr>
        <p:spPr>
          <a:xfrm flipH="1" rot="10800000">
            <a:off x="4349367" y="2272250"/>
            <a:ext cx="445200" cy="572700"/>
          </a:xfrm>
          <a:prstGeom prst="bentConnector3">
            <a:avLst>
              <a:gd fmla="val 50007" name="adj1"/>
            </a:avLst>
          </a:prstGeom>
          <a:noFill/>
          <a:ln cap="flat" cmpd="sng" w="28575">
            <a:solidFill>
              <a:schemeClr val="accent4"/>
            </a:solidFill>
            <a:prstDash val="solid"/>
            <a:round/>
            <a:headEnd len="med" w="med" type="none"/>
            <a:tailEnd len="med" w="med" type="none"/>
          </a:ln>
        </p:spPr>
      </p:cxnSp>
      <p:cxnSp>
        <p:nvCxnSpPr>
          <p:cNvPr id="930" name="Google Shape;930;p67"/>
          <p:cNvCxnSpPr>
            <a:stCxn id="926" idx="3"/>
            <a:endCxn id="920" idx="1"/>
          </p:cNvCxnSpPr>
          <p:nvPr/>
        </p:nvCxnSpPr>
        <p:spPr>
          <a:xfrm flipH="1" rot="10800000">
            <a:off x="6389133" y="1699550"/>
            <a:ext cx="445200" cy="572700"/>
          </a:xfrm>
          <a:prstGeom prst="bentConnector3">
            <a:avLst>
              <a:gd fmla="val 50007" name="adj1"/>
            </a:avLst>
          </a:prstGeom>
          <a:noFill/>
          <a:ln cap="flat" cmpd="sng" w="28575">
            <a:solidFill>
              <a:schemeClr val="accent4"/>
            </a:solidFill>
            <a:prstDash val="solid"/>
            <a:round/>
            <a:headEnd len="med" w="med" type="none"/>
            <a:tailEnd len="med" w="med" type="none"/>
          </a:ln>
        </p:spPr>
      </p:cxnSp>
      <p:grpSp>
        <p:nvGrpSpPr>
          <p:cNvPr id="931" name="Google Shape;931;p67"/>
          <p:cNvGrpSpPr/>
          <p:nvPr/>
        </p:nvGrpSpPr>
        <p:grpSpPr>
          <a:xfrm>
            <a:off x="3310721" y="2237873"/>
            <a:ext cx="483016" cy="343225"/>
            <a:chOff x="2540742" y="2092799"/>
            <a:chExt cx="419248" cy="320771"/>
          </a:xfrm>
        </p:grpSpPr>
        <p:sp>
          <p:nvSpPr>
            <p:cNvPr id="932" name="Google Shape;932;p67"/>
            <p:cNvSpPr/>
            <p:nvPr/>
          </p:nvSpPr>
          <p:spPr>
            <a:xfrm>
              <a:off x="2835236" y="2137377"/>
              <a:ext cx="93222" cy="38227"/>
            </a:xfrm>
            <a:custGeom>
              <a:rect b="b" l="l" r="r" t="t"/>
              <a:pathLst>
                <a:path extrusionOk="0" h="1222" w="2980">
                  <a:moveTo>
                    <a:pt x="1491" y="0"/>
                  </a:moveTo>
                  <a:cubicBezTo>
                    <a:pt x="1006" y="0"/>
                    <a:pt x="522" y="184"/>
                    <a:pt x="153" y="553"/>
                  </a:cubicBezTo>
                  <a:cubicBezTo>
                    <a:pt x="0" y="706"/>
                    <a:pt x="0" y="954"/>
                    <a:pt x="153" y="1107"/>
                  </a:cubicBezTo>
                  <a:cubicBezTo>
                    <a:pt x="229" y="1184"/>
                    <a:pt x="330" y="1222"/>
                    <a:pt x="430" y="1222"/>
                  </a:cubicBezTo>
                  <a:cubicBezTo>
                    <a:pt x="530" y="1222"/>
                    <a:pt x="630" y="1184"/>
                    <a:pt x="707" y="1107"/>
                  </a:cubicBezTo>
                  <a:cubicBezTo>
                    <a:pt x="923" y="891"/>
                    <a:pt x="1207" y="783"/>
                    <a:pt x="1491" y="783"/>
                  </a:cubicBezTo>
                  <a:cubicBezTo>
                    <a:pt x="1775" y="783"/>
                    <a:pt x="2059" y="891"/>
                    <a:pt x="2275" y="1107"/>
                  </a:cubicBezTo>
                  <a:cubicBezTo>
                    <a:pt x="2352" y="1184"/>
                    <a:pt x="2452" y="1221"/>
                    <a:pt x="2552" y="1221"/>
                  </a:cubicBezTo>
                  <a:cubicBezTo>
                    <a:pt x="2652" y="1221"/>
                    <a:pt x="2752" y="1183"/>
                    <a:pt x="2829" y="1107"/>
                  </a:cubicBezTo>
                  <a:cubicBezTo>
                    <a:pt x="2980" y="953"/>
                    <a:pt x="2980" y="706"/>
                    <a:pt x="2828" y="553"/>
                  </a:cubicBezTo>
                  <a:cubicBezTo>
                    <a:pt x="2459" y="184"/>
                    <a:pt x="1975" y="0"/>
                    <a:pt x="1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7"/>
            <p:cNvSpPr/>
            <p:nvPr/>
          </p:nvSpPr>
          <p:spPr>
            <a:xfrm>
              <a:off x="2803703" y="2092799"/>
              <a:ext cx="156287" cy="51272"/>
            </a:xfrm>
            <a:custGeom>
              <a:rect b="b" l="l" r="r" t="t"/>
              <a:pathLst>
                <a:path extrusionOk="0" h="1639" w="4996">
                  <a:moveTo>
                    <a:pt x="2498" y="1"/>
                  </a:moveTo>
                  <a:cubicBezTo>
                    <a:pt x="1649" y="1"/>
                    <a:pt x="800" y="324"/>
                    <a:pt x="154" y="970"/>
                  </a:cubicBezTo>
                  <a:cubicBezTo>
                    <a:pt x="1" y="1123"/>
                    <a:pt x="1" y="1372"/>
                    <a:pt x="154" y="1524"/>
                  </a:cubicBezTo>
                  <a:cubicBezTo>
                    <a:pt x="231" y="1600"/>
                    <a:pt x="331" y="1638"/>
                    <a:pt x="431" y="1638"/>
                  </a:cubicBezTo>
                  <a:cubicBezTo>
                    <a:pt x="531" y="1638"/>
                    <a:pt x="631" y="1600"/>
                    <a:pt x="708" y="1524"/>
                  </a:cubicBezTo>
                  <a:cubicBezTo>
                    <a:pt x="1201" y="1030"/>
                    <a:pt x="1849" y="784"/>
                    <a:pt x="2498" y="784"/>
                  </a:cubicBezTo>
                  <a:cubicBezTo>
                    <a:pt x="3146" y="784"/>
                    <a:pt x="3795" y="1030"/>
                    <a:pt x="4289" y="1524"/>
                  </a:cubicBezTo>
                  <a:cubicBezTo>
                    <a:pt x="4365" y="1601"/>
                    <a:pt x="4465" y="1639"/>
                    <a:pt x="4566" y="1639"/>
                  </a:cubicBezTo>
                  <a:cubicBezTo>
                    <a:pt x="4665" y="1639"/>
                    <a:pt x="4766" y="1600"/>
                    <a:pt x="4842" y="1524"/>
                  </a:cubicBezTo>
                  <a:cubicBezTo>
                    <a:pt x="4995" y="1372"/>
                    <a:pt x="4995" y="1123"/>
                    <a:pt x="4842" y="970"/>
                  </a:cubicBezTo>
                  <a:cubicBezTo>
                    <a:pt x="4196" y="324"/>
                    <a:pt x="3347" y="1"/>
                    <a:pt x="24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7"/>
            <p:cNvSpPr/>
            <p:nvPr/>
          </p:nvSpPr>
          <p:spPr>
            <a:xfrm>
              <a:off x="2869615" y="2184269"/>
              <a:ext cx="24494" cy="24494"/>
            </a:xfrm>
            <a:custGeom>
              <a:rect b="b" l="l" r="r" t="t"/>
              <a:pathLst>
                <a:path extrusionOk="0" h="783" w="783">
                  <a:moveTo>
                    <a:pt x="392" y="0"/>
                  </a:moveTo>
                  <a:cubicBezTo>
                    <a:pt x="176" y="0"/>
                    <a:pt x="1" y="174"/>
                    <a:pt x="1" y="391"/>
                  </a:cubicBezTo>
                  <a:cubicBezTo>
                    <a:pt x="1" y="607"/>
                    <a:pt x="176" y="783"/>
                    <a:pt x="392" y="783"/>
                  </a:cubicBezTo>
                  <a:cubicBezTo>
                    <a:pt x="607" y="783"/>
                    <a:pt x="782" y="608"/>
                    <a:pt x="782" y="391"/>
                  </a:cubicBezTo>
                  <a:cubicBezTo>
                    <a:pt x="782" y="174"/>
                    <a:pt x="607" y="0"/>
                    <a:pt x="3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7"/>
            <p:cNvSpPr/>
            <p:nvPr/>
          </p:nvSpPr>
          <p:spPr>
            <a:xfrm>
              <a:off x="2835298" y="2357418"/>
              <a:ext cx="62753" cy="56152"/>
            </a:xfrm>
            <a:custGeom>
              <a:rect b="b" l="l" r="r" t="t"/>
              <a:pathLst>
                <a:path extrusionOk="0" h="1795" w="2006">
                  <a:moveTo>
                    <a:pt x="2006" y="0"/>
                  </a:moveTo>
                  <a:lnTo>
                    <a:pt x="0" y="1782"/>
                  </a:lnTo>
                  <a:lnTo>
                    <a:pt x="1388" y="1794"/>
                  </a:lnTo>
                  <a:lnTo>
                    <a:pt x="1395" y="1794"/>
                  </a:lnTo>
                  <a:cubicBezTo>
                    <a:pt x="1556" y="1794"/>
                    <a:pt x="1709" y="1732"/>
                    <a:pt x="1824" y="1618"/>
                  </a:cubicBezTo>
                  <a:cubicBezTo>
                    <a:pt x="1941" y="1502"/>
                    <a:pt x="2006" y="1348"/>
                    <a:pt x="2006" y="1184"/>
                  </a:cubicBezTo>
                  <a:lnTo>
                    <a:pt x="20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7"/>
            <p:cNvSpPr/>
            <p:nvPr/>
          </p:nvSpPr>
          <p:spPr>
            <a:xfrm>
              <a:off x="2540742" y="2280463"/>
              <a:ext cx="34724" cy="94473"/>
            </a:xfrm>
            <a:custGeom>
              <a:rect b="b" l="l" r="r" t="t"/>
              <a:pathLst>
                <a:path extrusionOk="0" h="3020" w="1110">
                  <a:moveTo>
                    <a:pt x="258" y="0"/>
                  </a:moveTo>
                  <a:cubicBezTo>
                    <a:pt x="117" y="0"/>
                    <a:pt x="0" y="115"/>
                    <a:pt x="0" y="259"/>
                  </a:cubicBezTo>
                  <a:lnTo>
                    <a:pt x="0" y="2762"/>
                  </a:lnTo>
                  <a:cubicBezTo>
                    <a:pt x="0" y="2904"/>
                    <a:pt x="115" y="3019"/>
                    <a:pt x="258" y="3019"/>
                  </a:cubicBezTo>
                  <a:lnTo>
                    <a:pt x="1109" y="3019"/>
                  </a:lnTo>
                  <a:lnTo>
                    <a:pt x="1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7"/>
            <p:cNvSpPr/>
            <p:nvPr/>
          </p:nvSpPr>
          <p:spPr>
            <a:xfrm>
              <a:off x="2924015" y="2280463"/>
              <a:ext cx="34849" cy="94504"/>
            </a:xfrm>
            <a:custGeom>
              <a:rect b="b" l="l" r="r" t="t"/>
              <a:pathLst>
                <a:path extrusionOk="0" h="3021" w="1114">
                  <a:moveTo>
                    <a:pt x="0" y="0"/>
                  </a:moveTo>
                  <a:lnTo>
                    <a:pt x="0" y="3020"/>
                  </a:lnTo>
                  <a:lnTo>
                    <a:pt x="855" y="3020"/>
                  </a:lnTo>
                  <a:cubicBezTo>
                    <a:pt x="997" y="3020"/>
                    <a:pt x="1113" y="2904"/>
                    <a:pt x="1113" y="2762"/>
                  </a:cubicBezTo>
                  <a:lnTo>
                    <a:pt x="1113" y="259"/>
                  </a:lnTo>
                  <a:cubicBezTo>
                    <a:pt x="1112" y="115"/>
                    <a:pt x="997"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7"/>
            <p:cNvSpPr/>
            <p:nvPr/>
          </p:nvSpPr>
          <p:spPr>
            <a:xfrm>
              <a:off x="2601462" y="2257752"/>
              <a:ext cx="296527" cy="154817"/>
            </a:xfrm>
            <a:custGeom>
              <a:rect b="b" l="l" r="r" t="t"/>
              <a:pathLst>
                <a:path extrusionOk="0" h="4949" w="9479">
                  <a:moveTo>
                    <a:pt x="7694" y="816"/>
                  </a:moveTo>
                  <a:cubicBezTo>
                    <a:pt x="7923" y="816"/>
                    <a:pt x="8109" y="1002"/>
                    <a:pt x="8109" y="1231"/>
                  </a:cubicBezTo>
                  <a:cubicBezTo>
                    <a:pt x="8111" y="1461"/>
                    <a:pt x="7923" y="1647"/>
                    <a:pt x="7694" y="1647"/>
                  </a:cubicBezTo>
                  <a:lnTo>
                    <a:pt x="1789" y="1647"/>
                  </a:lnTo>
                  <a:cubicBezTo>
                    <a:pt x="1559" y="1647"/>
                    <a:pt x="1374" y="1461"/>
                    <a:pt x="1374" y="1231"/>
                  </a:cubicBezTo>
                  <a:cubicBezTo>
                    <a:pt x="1374" y="1002"/>
                    <a:pt x="1559" y="816"/>
                    <a:pt x="1789" y="816"/>
                  </a:cubicBezTo>
                  <a:close/>
                  <a:moveTo>
                    <a:pt x="8771" y="0"/>
                  </a:moveTo>
                  <a:lnTo>
                    <a:pt x="708" y="3"/>
                  </a:lnTo>
                  <a:cubicBezTo>
                    <a:pt x="318" y="3"/>
                    <a:pt x="0" y="321"/>
                    <a:pt x="0" y="711"/>
                  </a:cubicBezTo>
                  <a:lnTo>
                    <a:pt x="0" y="4229"/>
                  </a:lnTo>
                  <a:cubicBezTo>
                    <a:pt x="0" y="4620"/>
                    <a:pt x="320" y="4943"/>
                    <a:pt x="711" y="4949"/>
                  </a:cubicBezTo>
                  <a:lnTo>
                    <a:pt x="2633" y="4948"/>
                  </a:lnTo>
                  <a:cubicBezTo>
                    <a:pt x="2636" y="4948"/>
                    <a:pt x="2639" y="4948"/>
                    <a:pt x="2642" y="4948"/>
                  </a:cubicBezTo>
                  <a:cubicBezTo>
                    <a:pt x="3004" y="4948"/>
                    <a:pt x="3312" y="4678"/>
                    <a:pt x="3357" y="4317"/>
                  </a:cubicBezTo>
                  <a:cubicBezTo>
                    <a:pt x="3440" y="3640"/>
                    <a:pt x="4018" y="3129"/>
                    <a:pt x="4700" y="3129"/>
                  </a:cubicBezTo>
                  <a:cubicBezTo>
                    <a:pt x="5383" y="3129"/>
                    <a:pt x="5959" y="3640"/>
                    <a:pt x="6044" y="4316"/>
                  </a:cubicBezTo>
                  <a:lnTo>
                    <a:pt x="6057" y="4423"/>
                  </a:lnTo>
                  <a:cubicBezTo>
                    <a:pt x="6081" y="4609"/>
                    <a:pt x="6188" y="4767"/>
                    <a:pt x="6338" y="4862"/>
                  </a:cubicBezTo>
                  <a:lnTo>
                    <a:pt x="9478" y="2072"/>
                  </a:lnTo>
                  <a:lnTo>
                    <a:pt x="9478" y="708"/>
                  </a:lnTo>
                  <a:cubicBezTo>
                    <a:pt x="9478" y="520"/>
                    <a:pt x="9406" y="342"/>
                    <a:pt x="9271" y="208"/>
                  </a:cubicBezTo>
                  <a:cubicBezTo>
                    <a:pt x="9138" y="75"/>
                    <a:pt x="8959" y="0"/>
                    <a:pt x="8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67"/>
          <p:cNvGrpSpPr/>
          <p:nvPr/>
        </p:nvGrpSpPr>
        <p:grpSpPr>
          <a:xfrm>
            <a:off x="7390143" y="952800"/>
            <a:ext cx="483009" cy="482792"/>
            <a:chOff x="3243191" y="1996386"/>
            <a:chExt cx="418153" cy="417965"/>
          </a:xfrm>
        </p:grpSpPr>
        <p:sp>
          <p:nvSpPr>
            <p:cNvPr id="940" name="Google Shape;940;p67"/>
            <p:cNvSpPr/>
            <p:nvPr/>
          </p:nvSpPr>
          <p:spPr>
            <a:xfrm>
              <a:off x="3604973" y="2102246"/>
              <a:ext cx="56371" cy="309321"/>
            </a:xfrm>
            <a:custGeom>
              <a:rect b="b" l="l" r="r" t="t"/>
              <a:pathLst>
                <a:path extrusionOk="0" h="9888" w="1802">
                  <a:moveTo>
                    <a:pt x="1802" y="0"/>
                  </a:moveTo>
                  <a:cubicBezTo>
                    <a:pt x="1415" y="271"/>
                    <a:pt x="872" y="531"/>
                    <a:pt x="118" y="759"/>
                  </a:cubicBezTo>
                  <a:cubicBezTo>
                    <a:pt x="48" y="780"/>
                    <a:pt x="1" y="843"/>
                    <a:pt x="1" y="915"/>
                  </a:cubicBezTo>
                  <a:lnTo>
                    <a:pt x="1" y="9658"/>
                  </a:lnTo>
                  <a:cubicBezTo>
                    <a:pt x="1" y="9789"/>
                    <a:pt x="108" y="9888"/>
                    <a:pt x="229" y="9888"/>
                  </a:cubicBezTo>
                  <a:cubicBezTo>
                    <a:pt x="256" y="9888"/>
                    <a:pt x="283" y="9883"/>
                    <a:pt x="310" y="9872"/>
                  </a:cubicBezTo>
                  <a:cubicBezTo>
                    <a:pt x="1258" y="9512"/>
                    <a:pt x="1802" y="8986"/>
                    <a:pt x="1802" y="8572"/>
                  </a:cubicBezTo>
                  <a:lnTo>
                    <a:pt x="18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7"/>
            <p:cNvSpPr/>
            <p:nvPr/>
          </p:nvSpPr>
          <p:spPr>
            <a:xfrm>
              <a:off x="3428696" y="2054103"/>
              <a:ext cx="46236" cy="46298"/>
            </a:xfrm>
            <a:custGeom>
              <a:rect b="b" l="l" r="r" t="t"/>
              <a:pathLst>
                <a:path extrusionOk="0" h="1480" w="1478">
                  <a:moveTo>
                    <a:pt x="739" y="0"/>
                  </a:moveTo>
                  <a:cubicBezTo>
                    <a:pt x="331" y="0"/>
                    <a:pt x="0" y="333"/>
                    <a:pt x="0" y="740"/>
                  </a:cubicBezTo>
                  <a:cubicBezTo>
                    <a:pt x="0" y="1148"/>
                    <a:pt x="331" y="1480"/>
                    <a:pt x="739" y="1480"/>
                  </a:cubicBezTo>
                  <a:cubicBezTo>
                    <a:pt x="1147" y="1480"/>
                    <a:pt x="1477" y="1148"/>
                    <a:pt x="1477" y="740"/>
                  </a:cubicBezTo>
                  <a:cubicBezTo>
                    <a:pt x="1477" y="333"/>
                    <a:pt x="1147" y="0"/>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7"/>
            <p:cNvSpPr/>
            <p:nvPr/>
          </p:nvSpPr>
          <p:spPr>
            <a:xfrm>
              <a:off x="3243191" y="1996386"/>
              <a:ext cx="418153" cy="298842"/>
            </a:xfrm>
            <a:custGeom>
              <a:rect b="b" l="l" r="r" t="t"/>
              <a:pathLst>
                <a:path extrusionOk="0" h="9553" w="13367">
                  <a:moveTo>
                    <a:pt x="6669" y="959"/>
                  </a:moveTo>
                  <a:cubicBezTo>
                    <a:pt x="7565" y="959"/>
                    <a:pt x="8294" y="1690"/>
                    <a:pt x="8294" y="2587"/>
                  </a:cubicBezTo>
                  <a:cubicBezTo>
                    <a:pt x="8294" y="3483"/>
                    <a:pt x="7565" y="4214"/>
                    <a:pt x="6669" y="4214"/>
                  </a:cubicBezTo>
                  <a:cubicBezTo>
                    <a:pt x="5772" y="4214"/>
                    <a:pt x="5043" y="3485"/>
                    <a:pt x="5043" y="2587"/>
                  </a:cubicBezTo>
                  <a:cubicBezTo>
                    <a:pt x="5043" y="1690"/>
                    <a:pt x="5772" y="959"/>
                    <a:pt x="6669" y="959"/>
                  </a:cubicBezTo>
                  <a:close/>
                  <a:moveTo>
                    <a:pt x="6699" y="0"/>
                  </a:moveTo>
                  <a:cubicBezTo>
                    <a:pt x="4839" y="0"/>
                    <a:pt x="3096" y="241"/>
                    <a:pt x="1791" y="680"/>
                  </a:cubicBezTo>
                  <a:cubicBezTo>
                    <a:pt x="1192" y="881"/>
                    <a:pt x="710" y="1120"/>
                    <a:pt x="395" y="1369"/>
                  </a:cubicBezTo>
                  <a:cubicBezTo>
                    <a:pt x="215" y="1512"/>
                    <a:pt x="1" y="1731"/>
                    <a:pt x="1" y="1956"/>
                  </a:cubicBezTo>
                  <a:cubicBezTo>
                    <a:pt x="1" y="2359"/>
                    <a:pt x="621" y="2953"/>
                    <a:pt x="2356" y="3404"/>
                  </a:cubicBezTo>
                  <a:cubicBezTo>
                    <a:pt x="2539" y="3451"/>
                    <a:pt x="2693" y="3626"/>
                    <a:pt x="2689" y="3833"/>
                  </a:cubicBezTo>
                  <a:lnTo>
                    <a:pt x="2689" y="9550"/>
                  </a:lnTo>
                  <a:cubicBezTo>
                    <a:pt x="3132" y="9455"/>
                    <a:pt x="3609" y="9373"/>
                    <a:pt x="4105" y="9308"/>
                  </a:cubicBezTo>
                  <a:cubicBezTo>
                    <a:pt x="4067" y="9199"/>
                    <a:pt x="4042" y="9083"/>
                    <a:pt x="4031" y="8964"/>
                  </a:cubicBezTo>
                  <a:cubicBezTo>
                    <a:pt x="4031" y="8960"/>
                    <a:pt x="4029" y="8955"/>
                    <a:pt x="4029" y="8952"/>
                  </a:cubicBezTo>
                  <a:lnTo>
                    <a:pt x="3859" y="6090"/>
                  </a:lnTo>
                  <a:cubicBezTo>
                    <a:pt x="3832" y="5760"/>
                    <a:pt x="3944" y="5432"/>
                    <a:pt x="4167" y="5188"/>
                  </a:cubicBezTo>
                  <a:cubicBezTo>
                    <a:pt x="4391" y="4942"/>
                    <a:pt x="4710" y="4803"/>
                    <a:pt x="5044" y="4803"/>
                  </a:cubicBezTo>
                  <a:lnTo>
                    <a:pt x="8326" y="4803"/>
                  </a:lnTo>
                  <a:cubicBezTo>
                    <a:pt x="8650" y="4803"/>
                    <a:pt x="8965" y="4937"/>
                    <a:pt x="9188" y="5173"/>
                  </a:cubicBezTo>
                  <a:cubicBezTo>
                    <a:pt x="9409" y="5408"/>
                    <a:pt x="9529" y="5727"/>
                    <a:pt x="9514" y="6049"/>
                  </a:cubicBezTo>
                  <a:lnTo>
                    <a:pt x="9417" y="8906"/>
                  </a:lnTo>
                  <a:lnTo>
                    <a:pt x="9417" y="8913"/>
                  </a:lnTo>
                  <a:cubicBezTo>
                    <a:pt x="9408" y="9056"/>
                    <a:pt x="9381" y="9191"/>
                    <a:pt x="9335" y="9319"/>
                  </a:cubicBezTo>
                  <a:cubicBezTo>
                    <a:pt x="9801" y="9383"/>
                    <a:pt x="10254" y="9461"/>
                    <a:pt x="10678" y="9552"/>
                  </a:cubicBezTo>
                  <a:lnTo>
                    <a:pt x="10678" y="3841"/>
                  </a:lnTo>
                  <a:cubicBezTo>
                    <a:pt x="10678" y="3654"/>
                    <a:pt x="10810" y="3459"/>
                    <a:pt x="11012" y="3411"/>
                  </a:cubicBezTo>
                  <a:cubicBezTo>
                    <a:pt x="12747" y="2965"/>
                    <a:pt x="13366" y="2368"/>
                    <a:pt x="13366" y="1957"/>
                  </a:cubicBezTo>
                  <a:cubicBezTo>
                    <a:pt x="13367" y="1629"/>
                    <a:pt x="12900" y="1122"/>
                    <a:pt x="11592" y="680"/>
                  </a:cubicBezTo>
                  <a:cubicBezTo>
                    <a:pt x="10296" y="241"/>
                    <a:pt x="8558" y="0"/>
                    <a:pt x="6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7"/>
            <p:cNvSpPr/>
            <p:nvPr/>
          </p:nvSpPr>
          <p:spPr>
            <a:xfrm>
              <a:off x="3243222" y="2101934"/>
              <a:ext cx="56434" cy="309665"/>
            </a:xfrm>
            <a:custGeom>
              <a:rect b="b" l="l" r="r" t="t"/>
              <a:pathLst>
                <a:path extrusionOk="0" h="9899" w="1804">
                  <a:moveTo>
                    <a:pt x="1" y="1"/>
                  </a:moveTo>
                  <a:lnTo>
                    <a:pt x="1" y="8614"/>
                  </a:lnTo>
                  <a:cubicBezTo>
                    <a:pt x="1" y="9028"/>
                    <a:pt x="545" y="9528"/>
                    <a:pt x="1493" y="9883"/>
                  </a:cubicBezTo>
                  <a:cubicBezTo>
                    <a:pt x="1520" y="9893"/>
                    <a:pt x="1547" y="9898"/>
                    <a:pt x="1574" y="9898"/>
                  </a:cubicBezTo>
                  <a:cubicBezTo>
                    <a:pt x="1695" y="9898"/>
                    <a:pt x="1803" y="9799"/>
                    <a:pt x="1803" y="9668"/>
                  </a:cubicBezTo>
                  <a:lnTo>
                    <a:pt x="1803" y="918"/>
                  </a:lnTo>
                  <a:cubicBezTo>
                    <a:pt x="1803" y="846"/>
                    <a:pt x="1755" y="782"/>
                    <a:pt x="1686" y="761"/>
                  </a:cubicBezTo>
                  <a:cubicBezTo>
                    <a:pt x="932" y="532"/>
                    <a:pt x="389" y="272"/>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7"/>
            <p:cNvSpPr/>
            <p:nvPr/>
          </p:nvSpPr>
          <p:spPr>
            <a:xfrm>
              <a:off x="3391282" y="2174415"/>
              <a:ext cx="121970" cy="239937"/>
            </a:xfrm>
            <a:custGeom>
              <a:rect b="b" l="l" r="r" t="t"/>
              <a:pathLst>
                <a:path extrusionOk="0" h="7670" w="3899">
                  <a:moveTo>
                    <a:pt x="313" y="0"/>
                  </a:moveTo>
                  <a:cubicBezTo>
                    <a:pt x="197" y="0"/>
                    <a:pt x="124" y="62"/>
                    <a:pt x="89" y="99"/>
                  </a:cubicBezTo>
                  <a:cubicBezTo>
                    <a:pt x="56" y="136"/>
                    <a:pt x="1" y="213"/>
                    <a:pt x="11" y="329"/>
                  </a:cubicBezTo>
                  <a:cubicBezTo>
                    <a:pt x="11" y="334"/>
                    <a:pt x="12" y="339"/>
                    <a:pt x="12" y="342"/>
                  </a:cubicBezTo>
                  <a:lnTo>
                    <a:pt x="184" y="3202"/>
                  </a:lnTo>
                  <a:cubicBezTo>
                    <a:pt x="200" y="3367"/>
                    <a:pt x="294" y="3505"/>
                    <a:pt x="430" y="3582"/>
                  </a:cubicBezTo>
                  <a:cubicBezTo>
                    <a:pt x="433" y="3583"/>
                    <a:pt x="436" y="3586"/>
                    <a:pt x="440" y="3587"/>
                  </a:cubicBezTo>
                  <a:cubicBezTo>
                    <a:pt x="510" y="3626"/>
                    <a:pt x="590" y="3648"/>
                    <a:pt x="676" y="3648"/>
                  </a:cubicBezTo>
                  <a:lnTo>
                    <a:pt x="759" y="3648"/>
                  </a:lnTo>
                  <a:cubicBezTo>
                    <a:pt x="1004" y="3648"/>
                    <a:pt x="1202" y="3847"/>
                    <a:pt x="1202" y="4091"/>
                  </a:cubicBezTo>
                  <a:lnTo>
                    <a:pt x="1202" y="6839"/>
                  </a:lnTo>
                  <a:cubicBezTo>
                    <a:pt x="1202" y="7297"/>
                    <a:pt x="1575" y="7670"/>
                    <a:pt x="2032" y="7670"/>
                  </a:cubicBezTo>
                  <a:cubicBezTo>
                    <a:pt x="2488" y="7669"/>
                    <a:pt x="2861" y="7296"/>
                    <a:pt x="2861" y="6839"/>
                  </a:cubicBezTo>
                  <a:lnTo>
                    <a:pt x="2861" y="4092"/>
                  </a:lnTo>
                  <a:cubicBezTo>
                    <a:pt x="2861" y="3847"/>
                    <a:pt x="3059" y="3648"/>
                    <a:pt x="3304" y="3648"/>
                  </a:cubicBezTo>
                  <a:cubicBezTo>
                    <a:pt x="3567" y="3648"/>
                    <a:pt x="3784" y="3443"/>
                    <a:pt x="3797" y="3180"/>
                  </a:cubicBezTo>
                  <a:lnTo>
                    <a:pt x="3895" y="324"/>
                  </a:lnTo>
                  <a:lnTo>
                    <a:pt x="3895" y="317"/>
                  </a:lnTo>
                  <a:cubicBezTo>
                    <a:pt x="3899" y="233"/>
                    <a:pt x="3869" y="154"/>
                    <a:pt x="3813" y="93"/>
                  </a:cubicBezTo>
                  <a:cubicBezTo>
                    <a:pt x="3755" y="33"/>
                    <a:pt x="3678" y="0"/>
                    <a:pt x="35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67"/>
          <p:cNvGrpSpPr/>
          <p:nvPr/>
        </p:nvGrpSpPr>
        <p:grpSpPr>
          <a:xfrm>
            <a:off x="5399901" y="1525394"/>
            <a:ext cx="383964" cy="483014"/>
            <a:chOff x="3299906" y="3459594"/>
            <a:chExt cx="332408" cy="418122"/>
          </a:xfrm>
        </p:grpSpPr>
        <p:sp>
          <p:nvSpPr>
            <p:cNvPr id="946" name="Google Shape;946;p67"/>
            <p:cNvSpPr/>
            <p:nvPr/>
          </p:nvSpPr>
          <p:spPr>
            <a:xfrm>
              <a:off x="3299906" y="3618228"/>
              <a:ext cx="45485" cy="44890"/>
            </a:xfrm>
            <a:custGeom>
              <a:rect b="b" l="l" r="r" t="t"/>
              <a:pathLst>
                <a:path extrusionOk="0" h="1435" w="1454">
                  <a:moveTo>
                    <a:pt x="668" y="1"/>
                  </a:moveTo>
                  <a:cubicBezTo>
                    <a:pt x="577" y="1"/>
                    <a:pt x="485" y="20"/>
                    <a:pt x="397" y="60"/>
                  </a:cubicBezTo>
                  <a:cubicBezTo>
                    <a:pt x="228" y="137"/>
                    <a:pt x="106" y="280"/>
                    <a:pt x="54" y="458"/>
                  </a:cubicBezTo>
                  <a:cubicBezTo>
                    <a:pt x="1" y="637"/>
                    <a:pt x="26" y="821"/>
                    <a:pt x="126" y="978"/>
                  </a:cubicBezTo>
                  <a:lnTo>
                    <a:pt x="275" y="1217"/>
                  </a:lnTo>
                  <a:cubicBezTo>
                    <a:pt x="321" y="1289"/>
                    <a:pt x="366" y="1362"/>
                    <a:pt x="410" y="1435"/>
                  </a:cubicBezTo>
                  <a:lnTo>
                    <a:pt x="1453" y="700"/>
                  </a:lnTo>
                  <a:lnTo>
                    <a:pt x="1213" y="306"/>
                  </a:lnTo>
                  <a:cubicBezTo>
                    <a:pt x="1094" y="110"/>
                    <a:pt x="885" y="1"/>
                    <a:pt x="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7"/>
            <p:cNvSpPr/>
            <p:nvPr/>
          </p:nvSpPr>
          <p:spPr>
            <a:xfrm>
              <a:off x="3419562" y="3487780"/>
              <a:ext cx="32503" cy="32972"/>
            </a:xfrm>
            <a:custGeom>
              <a:rect b="b" l="l" r="r" t="t"/>
              <a:pathLst>
                <a:path extrusionOk="0" h="1054" w="1039">
                  <a:moveTo>
                    <a:pt x="512" y="1"/>
                  </a:moveTo>
                  <a:cubicBezTo>
                    <a:pt x="220" y="1"/>
                    <a:pt x="1" y="207"/>
                    <a:pt x="1" y="481"/>
                  </a:cubicBezTo>
                  <a:lnTo>
                    <a:pt x="1" y="1053"/>
                  </a:lnTo>
                  <a:lnTo>
                    <a:pt x="1038" y="1053"/>
                  </a:lnTo>
                  <a:lnTo>
                    <a:pt x="1038" y="481"/>
                  </a:lnTo>
                  <a:lnTo>
                    <a:pt x="1039" y="481"/>
                  </a:lnTo>
                  <a:cubicBezTo>
                    <a:pt x="1039" y="207"/>
                    <a:pt x="819" y="1"/>
                    <a:pt x="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7"/>
            <p:cNvSpPr/>
            <p:nvPr/>
          </p:nvSpPr>
          <p:spPr>
            <a:xfrm>
              <a:off x="3326308" y="3528384"/>
              <a:ext cx="305880" cy="349332"/>
            </a:xfrm>
            <a:custGeom>
              <a:rect b="b" l="l" r="r" t="t"/>
              <a:pathLst>
                <a:path extrusionOk="0" h="11167" w="9778">
                  <a:moveTo>
                    <a:pt x="4254" y="5299"/>
                  </a:moveTo>
                  <a:cubicBezTo>
                    <a:pt x="4499" y="5299"/>
                    <a:pt x="4697" y="5497"/>
                    <a:pt x="4697" y="5741"/>
                  </a:cubicBezTo>
                  <a:cubicBezTo>
                    <a:pt x="4698" y="5984"/>
                    <a:pt x="4499" y="6183"/>
                    <a:pt x="4254" y="6183"/>
                  </a:cubicBezTo>
                  <a:cubicBezTo>
                    <a:pt x="4010" y="6183"/>
                    <a:pt x="3812" y="5984"/>
                    <a:pt x="3812" y="5741"/>
                  </a:cubicBezTo>
                  <a:cubicBezTo>
                    <a:pt x="3812" y="5496"/>
                    <a:pt x="4011" y="5299"/>
                    <a:pt x="4254" y="5299"/>
                  </a:cubicBezTo>
                  <a:close/>
                  <a:moveTo>
                    <a:pt x="7569" y="5299"/>
                  </a:moveTo>
                  <a:cubicBezTo>
                    <a:pt x="7813" y="5299"/>
                    <a:pt x="8011" y="5497"/>
                    <a:pt x="8011" y="5741"/>
                  </a:cubicBezTo>
                  <a:cubicBezTo>
                    <a:pt x="8012" y="5984"/>
                    <a:pt x="7813" y="6183"/>
                    <a:pt x="7569" y="6183"/>
                  </a:cubicBezTo>
                  <a:cubicBezTo>
                    <a:pt x="7324" y="6183"/>
                    <a:pt x="7126" y="5984"/>
                    <a:pt x="7126" y="5741"/>
                  </a:cubicBezTo>
                  <a:cubicBezTo>
                    <a:pt x="7126" y="5496"/>
                    <a:pt x="7325" y="5299"/>
                    <a:pt x="7569" y="5299"/>
                  </a:cubicBezTo>
                  <a:close/>
                  <a:moveTo>
                    <a:pt x="4903" y="0"/>
                  </a:moveTo>
                  <a:lnTo>
                    <a:pt x="4903" y="3598"/>
                  </a:lnTo>
                  <a:cubicBezTo>
                    <a:pt x="4903" y="3842"/>
                    <a:pt x="4705" y="4041"/>
                    <a:pt x="4460" y="4041"/>
                  </a:cubicBezTo>
                  <a:cubicBezTo>
                    <a:pt x="4453" y="4041"/>
                    <a:pt x="4446" y="4040"/>
                    <a:pt x="4438" y="4040"/>
                  </a:cubicBezTo>
                  <a:cubicBezTo>
                    <a:pt x="4200" y="4029"/>
                    <a:pt x="4017" y="3824"/>
                    <a:pt x="4017" y="3586"/>
                  </a:cubicBezTo>
                  <a:lnTo>
                    <a:pt x="4017" y="642"/>
                  </a:lnTo>
                  <a:lnTo>
                    <a:pt x="2980" y="642"/>
                  </a:lnTo>
                  <a:lnTo>
                    <a:pt x="2980" y="3319"/>
                  </a:lnTo>
                  <a:lnTo>
                    <a:pt x="2980" y="5886"/>
                  </a:lnTo>
                  <a:cubicBezTo>
                    <a:pt x="2959" y="6143"/>
                    <a:pt x="2745" y="6303"/>
                    <a:pt x="2525" y="6303"/>
                  </a:cubicBezTo>
                  <a:cubicBezTo>
                    <a:pt x="2409" y="6303"/>
                    <a:pt x="2291" y="6259"/>
                    <a:pt x="2199" y="6160"/>
                  </a:cubicBezTo>
                  <a:lnTo>
                    <a:pt x="2159" y="6117"/>
                  </a:lnTo>
                  <a:lnTo>
                    <a:pt x="1067" y="4327"/>
                  </a:lnTo>
                  <a:lnTo>
                    <a:pt x="1" y="5079"/>
                  </a:lnTo>
                  <a:cubicBezTo>
                    <a:pt x="499" y="6018"/>
                    <a:pt x="919" y="7030"/>
                    <a:pt x="1252" y="8102"/>
                  </a:cubicBezTo>
                  <a:cubicBezTo>
                    <a:pt x="1523" y="8971"/>
                    <a:pt x="2074" y="9752"/>
                    <a:pt x="2807" y="10299"/>
                  </a:cubicBezTo>
                  <a:cubicBezTo>
                    <a:pt x="3564" y="10866"/>
                    <a:pt x="4467" y="11164"/>
                    <a:pt x="5415" y="11164"/>
                  </a:cubicBezTo>
                  <a:lnTo>
                    <a:pt x="5467" y="11164"/>
                  </a:lnTo>
                  <a:lnTo>
                    <a:pt x="5467" y="8994"/>
                  </a:lnTo>
                  <a:lnTo>
                    <a:pt x="4240" y="8994"/>
                  </a:lnTo>
                  <a:cubicBezTo>
                    <a:pt x="3995" y="8994"/>
                    <a:pt x="3797" y="8795"/>
                    <a:pt x="3797" y="8551"/>
                  </a:cubicBezTo>
                  <a:lnTo>
                    <a:pt x="3797" y="7136"/>
                  </a:lnTo>
                  <a:cubicBezTo>
                    <a:pt x="3797" y="6892"/>
                    <a:pt x="3995" y="6693"/>
                    <a:pt x="4240" y="6693"/>
                  </a:cubicBezTo>
                  <a:cubicBezTo>
                    <a:pt x="4247" y="6693"/>
                    <a:pt x="4255" y="6693"/>
                    <a:pt x="4262" y="6694"/>
                  </a:cubicBezTo>
                  <a:cubicBezTo>
                    <a:pt x="4500" y="6705"/>
                    <a:pt x="4683" y="6910"/>
                    <a:pt x="4683" y="7148"/>
                  </a:cubicBezTo>
                  <a:lnTo>
                    <a:pt x="4683" y="8107"/>
                  </a:lnTo>
                  <a:lnTo>
                    <a:pt x="5468" y="8107"/>
                  </a:lnTo>
                  <a:lnTo>
                    <a:pt x="5468" y="6148"/>
                  </a:lnTo>
                  <a:cubicBezTo>
                    <a:pt x="5468" y="5903"/>
                    <a:pt x="5667" y="5705"/>
                    <a:pt x="5913" y="5705"/>
                  </a:cubicBezTo>
                  <a:cubicBezTo>
                    <a:pt x="5919" y="5705"/>
                    <a:pt x="5926" y="5706"/>
                    <a:pt x="5933" y="5706"/>
                  </a:cubicBezTo>
                  <a:cubicBezTo>
                    <a:pt x="6171" y="5717"/>
                    <a:pt x="6354" y="5922"/>
                    <a:pt x="6354" y="6161"/>
                  </a:cubicBezTo>
                  <a:lnTo>
                    <a:pt x="6354" y="8109"/>
                  </a:lnTo>
                  <a:lnTo>
                    <a:pt x="7139" y="8109"/>
                  </a:lnTo>
                  <a:lnTo>
                    <a:pt x="7139" y="7137"/>
                  </a:lnTo>
                  <a:cubicBezTo>
                    <a:pt x="7139" y="6892"/>
                    <a:pt x="7338" y="6694"/>
                    <a:pt x="7583" y="6694"/>
                  </a:cubicBezTo>
                  <a:cubicBezTo>
                    <a:pt x="7589" y="6694"/>
                    <a:pt x="7596" y="6694"/>
                    <a:pt x="7603" y="6695"/>
                  </a:cubicBezTo>
                  <a:cubicBezTo>
                    <a:pt x="7842" y="6706"/>
                    <a:pt x="8025" y="6911"/>
                    <a:pt x="8025" y="7150"/>
                  </a:cubicBezTo>
                  <a:lnTo>
                    <a:pt x="8025" y="8552"/>
                  </a:lnTo>
                  <a:cubicBezTo>
                    <a:pt x="8025" y="8798"/>
                    <a:pt x="7826" y="8995"/>
                    <a:pt x="7582" y="8995"/>
                  </a:cubicBezTo>
                  <a:lnTo>
                    <a:pt x="6355" y="8995"/>
                  </a:lnTo>
                  <a:lnTo>
                    <a:pt x="6355" y="11166"/>
                  </a:lnTo>
                  <a:lnTo>
                    <a:pt x="6636" y="11166"/>
                  </a:lnTo>
                  <a:cubicBezTo>
                    <a:pt x="7475" y="11166"/>
                    <a:pt x="8264" y="10839"/>
                    <a:pt x="8857" y="10244"/>
                  </a:cubicBezTo>
                  <a:cubicBezTo>
                    <a:pt x="9451" y="9650"/>
                    <a:pt x="9777" y="8860"/>
                    <a:pt x="9775" y="8020"/>
                  </a:cubicBezTo>
                  <a:lnTo>
                    <a:pt x="9771" y="5310"/>
                  </a:lnTo>
                  <a:lnTo>
                    <a:pt x="9778" y="2155"/>
                  </a:lnTo>
                  <a:lnTo>
                    <a:pt x="8757" y="2155"/>
                  </a:lnTo>
                  <a:lnTo>
                    <a:pt x="8754" y="3840"/>
                  </a:lnTo>
                  <a:cubicBezTo>
                    <a:pt x="8754" y="4084"/>
                    <a:pt x="8555" y="4283"/>
                    <a:pt x="8311" y="4283"/>
                  </a:cubicBezTo>
                  <a:lnTo>
                    <a:pt x="8310" y="4283"/>
                  </a:lnTo>
                  <a:cubicBezTo>
                    <a:pt x="8064" y="4283"/>
                    <a:pt x="7868" y="4084"/>
                    <a:pt x="7868" y="3840"/>
                  </a:cubicBezTo>
                  <a:lnTo>
                    <a:pt x="7872" y="1537"/>
                  </a:lnTo>
                  <a:lnTo>
                    <a:pt x="7872" y="1534"/>
                  </a:lnTo>
                  <a:lnTo>
                    <a:pt x="7872" y="1530"/>
                  </a:lnTo>
                  <a:lnTo>
                    <a:pt x="7873" y="301"/>
                  </a:lnTo>
                  <a:lnTo>
                    <a:pt x="6825" y="301"/>
                  </a:lnTo>
                  <a:lnTo>
                    <a:pt x="6825" y="3598"/>
                  </a:lnTo>
                  <a:cubicBezTo>
                    <a:pt x="6825" y="3842"/>
                    <a:pt x="6627" y="4041"/>
                    <a:pt x="6383" y="4041"/>
                  </a:cubicBezTo>
                  <a:cubicBezTo>
                    <a:pt x="6375" y="4041"/>
                    <a:pt x="6368" y="4040"/>
                    <a:pt x="6361" y="4040"/>
                  </a:cubicBezTo>
                  <a:cubicBezTo>
                    <a:pt x="6123" y="4029"/>
                    <a:pt x="5939" y="3824"/>
                    <a:pt x="5939" y="3586"/>
                  </a:cubicBezTo>
                  <a:lnTo>
                    <a:pt x="5939" y="2"/>
                  </a:lnTo>
                  <a:lnTo>
                    <a:pt x="4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7"/>
            <p:cNvSpPr/>
            <p:nvPr/>
          </p:nvSpPr>
          <p:spPr>
            <a:xfrm>
              <a:off x="3539874" y="3471106"/>
              <a:ext cx="32878" cy="39041"/>
            </a:xfrm>
            <a:custGeom>
              <a:rect b="b" l="l" r="r" t="t"/>
              <a:pathLst>
                <a:path extrusionOk="0" h="1248" w="1051">
                  <a:moveTo>
                    <a:pt x="519" y="0"/>
                  </a:moveTo>
                  <a:cubicBezTo>
                    <a:pt x="239" y="0"/>
                    <a:pt x="11" y="228"/>
                    <a:pt x="10" y="509"/>
                  </a:cubicBezTo>
                  <a:cubicBezTo>
                    <a:pt x="10" y="526"/>
                    <a:pt x="8" y="542"/>
                    <a:pt x="7" y="559"/>
                  </a:cubicBezTo>
                  <a:lnTo>
                    <a:pt x="0" y="1218"/>
                  </a:lnTo>
                  <a:lnTo>
                    <a:pt x="0" y="1248"/>
                  </a:lnTo>
                  <a:lnTo>
                    <a:pt x="1049" y="1248"/>
                  </a:lnTo>
                  <a:lnTo>
                    <a:pt x="1051" y="511"/>
                  </a:lnTo>
                  <a:cubicBezTo>
                    <a:pt x="1051" y="375"/>
                    <a:pt x="997" y="247"/>
                    <a:pt x="902" y="150"/>
                  </a:cubicBezTo>
                  <a:cubicBezTo>
                    <a:pt x="806" y="54"/>
                    <a:pt x="677" y="0"/>
                    <a:pt x="5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7"/>
            <p:cNvSpPr/>
            <p:nvPr/>
          </p:nvSpPr>
          <p:spPr>
            <a:xfrm>
              <a:off x="3479749" y="3459594"/>
              <a:ext cx="32440" cy="41168"/>
            </a:xfrm>
            <a:custGeom>
              <a:rect b="b" l="l" r="r" t="t"/>
              <a:pathLst>
                <a:path extrusionOk="0" h="1316" w="1037">
                  <a:moveTo>
                    <a:pt x="511" y="0"/>
                  </a:moveTo>
                  <a:cubicBezTo>
                    <a:pt x="230" y="0"/>
                    <a:pt x="0" y="230"/>
                    <a:pt x="0" y="510"/>
                  </a:cubicBezTo>
                  <a:lnTo>
                    <a:pt x="0" y="1313"/>
                  </a:lnTo>
                  <a:lnTo>
                    <a:pt x="1036" y="1315"/>
                  </a:lnTo>
                  <a:lnTo>
                    <a:pt x="1036" y="409"/>
                  </a:lnTo>
                  <a:cubicBezTo>
                    <a:pt x="1018" y="313"/>
                    <a:pt x="969" y="223"/>
                    <a:pt x="898" y="150"/>
                  </a:cubicBezTo>
                  <a:cubicBezTo>
                    <a:pt x="802" y="53"/>
                    <a:pt x="674"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7"/>
            <p:cNvSpPr/>
            <p:nvPr/>
          </p:nvSpPr>
          <p:spPr>
            <a:xfrm>
              <a:off x="3600249" y="3534891"/>
              <a:ext cx="32065" cy="33191"/>
            </a:xfrm>
            <a:custGeom>
              <a:rect b="b" l="l" r="r" t="t"/>
              <a:pathLst>
                <a:path extrusionOk="0" h="1061" w="1025">
                  <a:moveTo>
                    <a:pt x="515" y="1"/>
                  </a:moveTo>
                  <a:cubicBezTo>
                    <a:pt x="235" y="1"/>
                    <a:pt x="5" y="229"/>
                    <a:pt x="4" y="508"/>
                  </a:cubicBezTo>
                  <a:cubicBezTo>
                    <a:pt x="4" y="517"/>
                    <a:pt x="3" y="524"/>
                    <a:pt x="3" y="532"/>
                  </a:cubicBezTo>
                  <a:lnTo>
                    <a:pt x="1" y="1060"/>
                  </a:lnTo>
                  <a:lnTo>
                    <a:pt x="1024" y="1060"/>
                  </a:lnTo>
                  <a:lnTo>
                    <a:pt x="1025" y="512"/>
                  </a:lnTo>
                  <a:cubicBezTo>
                    <a:pt x="1025" y="375"/>
                    <a:pt x="972" y="247"/>
                    <a:pt x="876" y="151"/>
                  </a:cubicBezTo>
                  <a:cubicBezTo>
                    <a:pt x="779" y="55"/>
                    <a:pt x="651" y="1"/>
                    <a:pt x="5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67"/>
          <p:cNvGrpSpPr/>
          <p:nvPr/>
        </p:nvGrpSpPr>
        <p:grpSpPr>
          <a:xfrm>
            <a:off x="1270846" y="2670819"/>
            <a:ext cx="483009" cy="482967"/>
            <a:chOff x="5210297" y="4190166"/>
            <a:chExt cx="418153" cy="418153"/>
          </a:xfrm>
        </p:grpSpPr>
        <p:sp>
          <p:nvSpPr>
            <p:cNvPr id="953" name="Google Shape;953;p67"/>
            <p:cNvSpPr/>
            <p:nvPr/>
          </p:nvSpPr>
          <p:spPr>
            <a:xfrm>
              <a:off x="5232257" y="4440613"/>
              <a:ext cx="67257" cy="31971"/>
            </a:xfrm>
            <a:custGeom>
              <a:rect b="b" l="l" r="r" t="t"/>
              <a:pathLst>
                <a:path extrusionOk="0" h="1022" w="2150">
                  <a:moveTo>
                    <a:pt x="391" y="1"/>
                  </a:moveTo>
                  <a:cubicBezTo>
                    <a:pt x="176" y="1"/>
                    <a:pt x="0" y="175"/>
                    <a:pt x="0" y="393"/>
                  </a:cubicBezTo>
                  <a:lnTo>
                    <a:pt x="0" y="1021"/>
                  </a:lnTo>
                  <a:cubicBezTo>
                    <a:pt x="125" y="986"/>
                    <a:pt x="257" y="969"/>
                    <a:pt x="393" y="969"/>
                  </a:cubicBezTo>
                  <a:cubicBezTo>
                    <a:pt x="529" y="969"/>
                    <a:pt x="660" y="989"/>
                    <a:pt x="784" y="1021"/>
                  </a:cubicBezTo>
                  <a:lnTo>
                    <a:pt x="784" y="784"/>
                  </a:lnTo>
                  <a:lnTo>
                    <a:pt x="2149" y="784"/>
                  </a:lnTo>
                  <a:lnTo>
                    <a:pt x="21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7"/>
            <p:cNvSpPr/>
            <p:nvPr/>
          </p:nvSpPr>
          <p:spPr>
            <a:xfrm>
              <a:off x="5378878" y="4357746"/>
              <a:ext cx="81178" cy="84838"/>
            </a:xfrm>
            <a:custGeom>
              <a:rect b="b" l="l" r="r" t="t"/>
              <a:pathLst>
                <a:path extrusionOk="0" h="2712" w="2595">
                  <a:moveTo>
                    <a:pt x="144" y="0"/>
                  </a:moveTo>
                  <a:cubicBezTo>
                    <a:pt x="64" y="0"/>
                    <a:pt x="0" y="64"/>
                    <a:pt x="0" y="144"/>
                  </a:cubicBezTo>
                  <a:lnTo>
                    <a:pt x="0" y="2349"/>
                  </a:lnTo>
                  <a:cubicBezTo>
                    <a:pt x="0" y="2387"/>
                    <a:pt x="16" y="2423"/>
                    <a:pt x="42" y="2450"/>
                  </a:cubicBezTo>
                  <a:lnTo>
                    <a:pt x="262" y="2669"/>
                  </a:lnTo>
                  <a:cubicBezTo>
                    <a:pt x="289" y="2696"/>
                    <a:pt x="324" y="2711"/>
                    <a:pt x="363" y="2711"/>
                  </a:cubicBezTo>
                  <a:lnTo>
                    <a:pt x="2450" y="2711"/>
                  </a:lnTo>
                  <a:cubicBezTo>
                    <a:pt x="2530" y="2711"/>
                    <a:pt x="2594" y="2648"/>
                    <a:pt x="2594" y="2568"/>
                  </a:cubicBezTo>
                  <a:lnTo>
                    <a:pt x="2594" y="313"/>
                  </a:lnTo>
                  <a:cubicBezTo>
                    <a:pt x="2594" y="274"/>
                    <a:pt x="2579" y="238"/>
                    <a:pt x="2551" y="211"/>
                  </a:cubicBezTo>
                  <a:lnTo>
                    <a:pt x="2382" y="42"/>
                  </a:lnTo>
                  <a:cubicBezTo>
                    <a:pt x="2355" y="15"/>
                    <a:pt x="2320" y="0"/>
                    <a:pt x="22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7"/>
            <p:cNvSpPr/>
            <p:nvPr/>
          </p:nvSpPr>
          <p:spPr>
            <a:xfrm>
              <a:off x="5273206" y="4552042"/>
              <a:ext cx="44140" cy="44140"/>
            </a:xfrm>
            <a:custGeom>
              <a:rect b="b" l="l" r="r" t="t"/>
              <a:pathLst>
                <a:path extrusionOk="0" h="1411" w="1411">
                  <a:moveTo>
                    <a:pt x="706" y="0"/>
                  </a:moveTo>
                  <a:cubicBezTo>
                    <a:pt x="316" y="0"/>
                    <a:pt x="0" y="315"/>
                    <a:pt x="0" y="705"/>
                  </a:cubicBezTo>
                  <a:cubicBezTo>
                    <a:pt x="0" y="1095"/>
                    <a:pt x="316" y="1411"/>
                    <a:pt x="706" y="1411"/>
                  </a:cubicBezTo>
                  <a:cubicBezTo>
                    <a:pt x="1096" y="1411"/>
                    <a:pt x="1411" y="1095"/>
                    <a:pt x="1411" y="705"/>
                  </a:cubicBezTo>
                  <a:cubicBezTo>
                    <a:pt x="1411" y="315"/>
                    <a:pt x="1096" y="0"/>
                    <a:pt x="7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7"/>
            <p:cNvSpPr/>
            <p:nvPr/>
          </p:nvSpPr>
          <p:spPr>
            <a:xfrm>
              <a:off x="5570359" y="4499956"/>
              <a:ext cx="47518" cy="44171"/>
            </a:xfrm>
            <a:custGeom>
              <a:rect b="b" l="l" r="r" t="t"/>
              <a:pathLst>
                <a:path extrusionOk="0" h="1412" w="1519">
                  <a:moveTo>
                    <a:pt x="759" y="1"/>
                  </a:moveTo>
                  <a:cubicBezTo>
                    <a:pt x="722" y="1"/>
                    <a:pt x="684" y="4"/>
                    <a:pt x="646" y="10"/>
                  </a:cubicBezTo>
                  <a:cubicBezTo>
                    <a:pt x="262" y="72"/>
                    <a:pt x="0" y="434"/>
                    <a:pt x="64" y="819"/>
                  </a:cubicBezTo>
                  <a:cubicBezTo>
                    <a:pt x="120" y="1165"/>
                    <a:pt x="418" y="1411"/>
                    <a:pt x="757" y="1411"/>
                  </a:cubicBezTo>
                  <a:cubicBezTo>
                    <a:pt x="795" y="1411"/>
                    <a:pt x="833" y="1408"/>
                    <a:pt x="872" y="1402"/>
                  </a:cubicBezTo>
                  <a:cubicBezTo>
                    <a:pt x="1257" y="1339"/>
                    <a:pt x="1518" y="978"/>
                    <a:pt x="1456" y="593"/>
                  </a:cubicBezTo>
                  <a:cubicBezTo>
                    <a:pt x="1400" y="247"/>
                    <a:pt x="1100" y="1"/>
                    <a:pt x="7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7"/>
            <p:cNvSpPr/>
            <p:nvPr/>
          </p:nvSpPr>
          <p:spPr>
            <a:xfrm>
              <a:off x="5210297" y="4388747"/>
              <a:ext cx="89249" cy="24557"/>
            </a:xfrm>
            <a:custGeom>
              <a:rect b="b" l="l" r="r" t="t"/>
              <a:pathLst>
                <a:path extrusionOk="0" h="785" w="2853">
                  <a:moveTo>
                    <a:pt x="394" y="1"/>
                  </a:moveTo>
                  <a:cubicBezTo>
                    <a:pt x="177" y="1"/>
                    <a:pt x="1" y="176"/>
                    <a:pt x="1" y="394"/>
                  </a:cubicBezTo>
                  <a:cubicBezTo>
                    <a:pt x="1" y="609"/>
                    <a:pt x="177" y="785"/>
                    <a:pt x="394" y="785"/>
                  </a:cubicBezTo>
                  <a:lnTo>
                    <a:pt x="2852" y="785"/>
                  </a:lnTo>
                  <a:lnTo>
                    <a:pt x="28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7"/>
            <p:cNvSpPr/>
            <p:nvPr/>
          </p:nvSpPr>
          <p:spPr>
            <a:xfrm>
              <a:off x="5222466" y="4495452"/>
              <a:ext cx="44171" cy="44171"/>
            </a:xfrm>
            <a:custGeom>
              <a:rect b="b" l="l" r="r" t="t"/>
              <a:pathLst>
                <a:path extrusionOk="0" h="1412" w="1412">
                  <a:moveTo>
                    <a:pt x="705" y="1"/>
                  </a:moveTo>
                  <a:cubicBezTo>
                    <a:pt x="317" y="1"/>
                    <a:pt x="1" y="317"/>
                    <a:pt x="1" y="707"/>
                  </a:cubicBezTo>
                  <a:cubicBezTo>
                    <a:pt x="1" y="1096"/>
                    <a:pt x="317" y="1411"/>
                    <a:pt x="705" y="1411"/>
                  </a:cubicBezTo>
                  <a:cubicBezTo>
                    <a:pt x="1095" y="1411"/>
                    <a:pt x="1411" y="1094"/>
                    <a:pt x="1411" y="707"/>
                  </a:cubicBezTo>
                  <a:cubicBezTo>
                    <a:pt x="1411" y="317"/>
                    <a:pt x="1095" y="1"/>
                    <a:pt x="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7"/>
            <p:cNvSpPr/>
            <p:nvPr/>
          </p:nvSpPr>
          <p:spPr>
            <a:xfrm>
              <a:off x="5222466" y="4253638"/>
              <a:ext cx="44171" cy="44140"/>
            </a:xfrm>
            <a:custGeom>
              <a:rect b="b" l="l" r="r" t="t"/>
              <a:pathLst>
                <a:path extrusionOk="0" h="1411" w="1412">
                  <a:moveTo>
                    <a:pt x="705" y="0"/>
                  </a:moveTo>
                  <a:cubicBezTo>
                    <a:pt x="317" y="0"/>
                    <a:pt x="1" y="315"/>
                    <a:pt x="1" y="705"/>
                  </a:cubicBezTo>
                  <a:cubicBezTo>
                    <a:pt x="1" y="1095"/>
                    <a:pt x="317" y="1411"/>
                    <a:pt x="705" y="1411"/>
                  </a:cubicBezTo>
                  <a:cubicBezTo>
                    <a:pt x="1095" y="1411"/>
                    <a:pt x="1411" y="1095"/>
                    <a:pt x="1411" y="705"/>
                  </a:cubicBezTo>
                  <a:cubicBezTo>
                    <a:pt x="1411" y="315"/>
                    <a:pt x="1095"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7"/>
            <p:cNvSpPr/>
            <p:nvPr/>
          </p:nvSpPr>
          <p:spPr>
            <a:xfrm>
              <a:off x="5324040" y="4300155"/>
              <a:ext cx="190729" cy="198206"/>
            </a:xfrm>
            <a:custGeom>
              <a:rect b="b" l="l" r="r" t="t"/>
              <a:pathLst>
                <a:path extrusionOk="0" h="6336" w="6097">
                  <a:moveTo>
                    <a:pt x="4256" y="1058"/>
                  </a:moveTo>
                  <a:cubicBezTo>
                    <a:pt x="4360" y="1058"/>
                    <a:pt x="4460" y="1099"/>
                    <a:pt x="4533" y="1172"/>
                  </a:cubicBezTo>
                  <a:lnTo>
                    <a:pt x="5015" y="1654"/>
                  </a:lnTo>
                  <a:cubicBezTo>
                    <a:pt x="5088" y="1728"/>
                    <a:pt x="5129" y="1828"/>
                    <a:pt x="5129" y="1931"/>
                  </a:cubicBezTo>
                  <a:lnTo>
                    <a:pt x="5129" y="4942"/>
                  </a:lnTo>
                  <a:cubicBezTo>
                    <a:pt x="5129" y="5159"/>
                    <a:pt x="4954" y="5334"/>
                    <a:pt x="4738" y="5334"/>
                  </a:cubicBezTo>
                  <a:lnTo>
                    <a:pt x="1894" y="5334"/>
                  </a:lnTo>
                  <a:cubicBezTo>
                    <a:pt x="1790" y="5334"/>
                    <a:pt x="1691" y="5293"/>
                    <a:pt x="1617" y="5219"/>
                  </a:cubicBezTo>
                  <a:lnTo>
                    <a:pt x="1085" y="4688"/>
                  </a:lnTo>
                  <a:cubicBezTo>
                    <a:pt x="1012" y="4614"/>
                    <a:pt x="970" y="4514"/>
                    <a:pt x="970" y="4411"/>
                  </a:cubicBezTo>
                  <a:lnTo>
                    <a:pt x="970" y="1449"/>
                  </a:lnTo>
                  <a:cubicBezTo>
                    <a:pt x="970" y="1233"/>
                    <a:pt x="1145" y="1058"/>
                    <a:pt x="1362" y="1058"/>
                  </a:cubicBezTo>
                  <a:close/>
                  <a:moveTo>
                    <a:pt x="290" y="1"/>
                  </a:moveTo>
                  <a:cubicBezTo>
                    <a:pt x="129" y="1"/>
                    <a:pt x="0" y="130"/>
                    <a:pt x="0" y="290"/>
                  </a:cubicBezTo>
                  <a:lnTo>
                    <a:pt x="0" y="5360"/>
                  </a:lnTo>
                  <a:cubicBezTo>
                    <a:pt x="0" y="5436"/>
                    <a:pt x="31" y="5510"/>
                    <a:pt x="85" y="5565"/>
                  </a:cubicBezTo>
                  <a:lnTo>
                    <a:pt x="771" y="6250"/>
                  </a:lnTo>
                  <a:cubicBezTo>
                    <a:pt x="826" y="6305"/>
                    <a:pt x="899" y="6335"/>
                    <a:pt x="976" y="6335"/>
                  </a:cubicBezTo>
                  <a:lnTo>
                    <a:pt x="5805" y="6335"/>
                  </a:lnTo>
                  <a:cubicBezTo>
                    <a:pt x="5965" y="6335"/>
                    <a:pt x="6094" y="6206"/>
                    <a:pt x="6094" y="6045"/>
                  </a:cubicBezTo>
                  <a:lnTo>
                    <a:pt x="6094" y="875"/>
                  </a:lnTo>
                  <a:cubicBezTo>
                    <a:pt x="6096" y="798"/>
                    <a:pt x="6066" y="724"/>
                    <a:pt x="6010" y="669"/>
                  </a:cubicBezTo>
                  <a:lnTo>
                    <a:pt x="5427" y="85"/>
                  </a:lnTo>
                  <a:cubicBezTo>
                    <a:pt x="5371" y="31"/>
                    <a:pt x="5298" y="1"/>
                    <a:pt x="52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7"/>
            <p:cNvSpPr/>
            <p:nvPr/>
          </p:nvSpPr>
          <p:spPr>
            <a:xfrm>
              <a:off x="5269108" y="4202366"/>
              <a:ext cx="44140" cy="44140"/>
            </a:xfrm>
            <a:custGeom>
              <a:rect b="b" l="l" r="r" t="t"/>
              <a:pathLst>
                <a:path extrusionOk="0" h="1411" w="1411">
                  <a:moveTo>
                    <a:pt x="707" y="0"/>
                  </a:moveTo>
                  <a:cubicBezTo>
                    <a:pt x="706" y="0"/>
                    <a:pt x="705" y="0"/>
                    <a:pt x="705" y="0"/>
                  </a:cubicBezTo>
                  <a:cubicBezTo>
                    <a:pt x="315" y="0"/>
                    <a:pt x="0" y="316"/>
                    <a:pt x="0" y="706"/>
                  </a:cubicBezTo>
                  <a:cubicBezTo>
                    <a:pt x="0" y="1096"/>
                    <a:pt x="315" y="1411"/>
                    <a:pt x="705" y="1411"/>
                  </a:cubicBezTo>
                  <a:cubicBezTo>
                    <a:pt x="1095" y="1411"/>
                    <a:pt x="1411" y="1096"/>
                    <a:pt x="1411" y="706"/>
                  </a:cubicBezTo>
                  <a:cubicBezTo>
                    <a:pt x="1411" y="317"/>
                    <a:pt x="1095" y="0"/>
                    <a:pt x="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7"/>
            <p:cNvSpPr/>
            <p:nvPr/>
          </p:nvSpPr>
          <p:spPr>
            <a:xfrm>
              <a:off x="5232257" y="4320614"/>
              <a:ext cx="67289" cy="37320"/>
            </a:xfrm>
            <a:custGeom>
              <a:rect b="b" l="l" r="r" t="t"/>
              <a:pathLst>
                <a:path extrusionOk="0" h="1193" w="2151">
                  <a:moveTo>
                    <a:pt x="1" y="0"/>
                  </a:moveTo>
                  <a:lnTo>
                    <a:pt x="1" y="799"/>
                  </a:lnTo>
                  <a:cubicBezTo>
                    <a:pt x="0" y="1016"/>
                    <a:pt x="176" y="1192"/>
                    <a:pt x="392" y="1192"/>
                  </a:cubicBezTo>
                  <a:lnTo>
                    <a:pt x="2150" y="1192"/>
                  </a:lnTo>
                  <a:lnTo>
                    <a:pt x="2150" y="408"/>
                  </a:lnTo>
                  <a:lnTo>
                    <a:pt x="785" y="408"/>
                  </a:lnTo>
                  <a:lnTo>
                    <a:pt x="785" y="0"/>
                  </a:lnTo>
                  <a:cubicBezTo>
                    <a:pt x="661" y="35"/>
                    <a:pt x="529" y="54"/>
                    <a:pt x="394" y="54"/>
                  </a:cubicBezTo>
                  <a:cubicBezTo>
                    <a:pt x="258" y="54"/>
                    <a:pt x="128" y="34"/>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7"/>
            <p:cNvSpPr/>
            <p:nvPr/>
          </p:nvSpPr>
          <p:spPr>
            <a:xfrm>
              <a:off x="5572173" y="4254451"/>
              <a:ext cx="44171" cy="44140"/>
            </a:xfrm>
            <a:custGeom>
              <a:rect b="b" l="l" r="r" t="t"/>
              <a:pathLst>
                <a:path extrusionOk="0" h="1411" w="1412">
                  <a:moveTo>
                    <a:pt x="705" y="0"/>
                  </a:moveTo>
                  <a:cubicBezTo>
                    <a:pt x="316" y="0"/>
                    <a:pt x="1" y="315"/>
                    <a:pt x="1" y="705"/>
                  </a:cubicBezTo>
                  <a:cubicBezTo>
                    <a:pt x="1" y="1095"/>
                    <a:pt x="316" y="1410"/>
                    <a:pt x="705" y="1410"/>
                  </a:cubicBezTo>
                  <a:cubicBezTo>
                    <a:pt x="1095" y="1410"/>
                    <a:pt x="1411" y="1095"/>
                    <a:pt x="1411" y="705"/>
                  </a:cubicBezTo>
                  <a:cubicBezTo>
                    <a:pt x="1411" y="315"/>
                    <a:pt x="1094"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7"/>
            <p:cNvSpPr/>
            <p:nvPr/>
          </p:nvSpPr>
          <p:spPr>
            <a:xfrm>
              <a:off x="5515552" y="4202366"/>
              <a:ext cx="44140" cy="44140"/>
            </a:xfrm>
            <a:custGeom>
              <a:rect b="b" l="l" r="r" t="t"/>
              <a:pathLst>
                <a:path extrusionOk="0" h="1411" w="1411">
                  <a:moveTo>
                    <a:pt x="707" y="0"/>
                  </a:moveTo>
                  <a:cubicBezTo>
                    <a:pt x="706" y="0"/>
                    <a:pt x="705" y="0"/>
                    <a:pt x="705" y="0"/>
                  </a:cubicBezTo>
                  <a:cubicBezTo>
                    <a:pt x="315" y="0"/>
                    <a:pt x="0" y="316"/>
                    <a:pt x="0" y="706"/>
                  </a:cubicBezTo>
                  <a:cubicBezTo>
                    <a:pt x="0" y="1096"/>
                    <a:pt x="315" y="1411"/>
                    <a:pt x="705" y="1411"/>
                  </a:cubicBezTo>
                  <a:cubicBezTo>
                    <a:pt x="1095" y="1411"/>
                    <a:pt x="1411" y="1096"/>
                    <a:pt x="1411" y="706"/>
                  </a:cubicBezTo>
                  <a:cubicBezTo>
                    <a:pt x="1411" y="317"/>
                    <a:pt x="1096" y="0"/>
                    <a:pt x="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7"/>
            <p:cNvSpPr/>
            <p:nvPr/>
          </p:nvSpPr>
          <p:spPr>
            <a:xfrm>
              <a:off x="5397617" y="4190166"/>
              <a:ext cx="24588" cy="85526"/>
            </a:xfrm>
            <a:custGeom>
              <a:rect b="b" l="l" r="r" t="t"/>
              <a:pathLst>
                <a:path extrusionOk="0" h="2734" w="786">
                  <a:moveTo>
                    <a:pt x="392" y="0"/>
                  </a:moveTo>
                  <a:cubicBezTo>
                    <a:pt x="176" y="0"/>
                    <a:pt x="0" y="177"/>
                    <a:pt x="0" y="393"/>
                  </a:cubicBezTo>
                  <a:lnTo>
                    <a:pt x="0" y="2733"/>
                  </a:lnTo>
                  <a:lnTo>
                    <a:pt x="785" y="2733"/>
                  </a:lnTo>
                  <a:lnTo>
                    <a:pt x="785" y="393"/>
                  </a:lnTo>
                  <a:cubicBezTo>
                    <a:pt x="785" y="177"/>
                    <a:pt x="609" y="0"/>
                    <a:pt x="3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7"/>
            <p:cNvSpPr/>
            <p:nvPr/>
          </p:nvSpPr>
          <p:spPr>
            <a:xfrm>
              <a:off x="5336053" y="4212157"/>
              <a:ext cx="34254" cy="63566"/>
            </a:xfrm>
            <a:custGeom>
              <a:rect b="b" l="l" r="r" t="t"/>
              <a:pathLst>
                <a:path extrusionOk="0" h="2032" w="1095">
                  <a:moveTo>
                    <a:pt x="1" y="0"/>
                  </a:moveTo>
                  <a:cubicBezTo>
                    <a:pt x="35" y="125"/>
                    <a:pt x="53" y="256"/>
                    <a:pt x="53" y="393"/>
                  </a:cubicBezTo>
                  <a:cubicBezTo>
                    <a:pt x="53" y="528"/>
                    <a:pt x="36" y="660"/>
                    <a:pt x="1" y="785"/>
                  </a:cubicBezTo>
                  <a:lnTo>
                    <a:pt x="312" y="785"/>
                  </a:lnTo>
                  <a:lnTo>
                    <a:pt x="312" y="2031"/>
                  </a:lnTo>
                  <a:lnTo>
                    <a:pt x="1094" y="2031"/>
                  </a:lnTo>
                  <a:lnTo>
                    <a:pt x="1094" y="393"/>
                  </a:lnTo>
                  <a:cubicBezTo>
                    <a:pt x="1094" y="176"/>
                    <a:pt x="919" y="0"/>
                    <a:pt x="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7"/>
            <p:cNvSpPr/>
            <p:nvPr/>
          </p:nvSpPr>
          <p:spPr>
            <a:xfrm>
              <a:off x="5408878" y="4522792"/>
              <a:ext cx="24588" cy="85526"/>
            </a:xfrm>
            <a:custGeom>
              <a:rect b="b" l="l" r="r" t="t"/>
              <a:pathLst>
                <a:path extrusionOk="0" h="2734" w="786">
                  <a:moveTo>
                    <a:pt x="0" y="1"/>
                  </a:moveTo>
                  <a:lnTo>
                    <a:pt x="0" y="2342"/>
                  </a:lnTo>
                  <a:cubicBezTo>
                    <a:pt x="0" y="2558"/>
                    <a:pt x="176" y="2733"/>
                    <a:pt x="392" y="2733"/>
                  </a:cubicBezTo>
                  <a:cubicBezTo>
                    <a:pt x="610" y="2733"/>
                    <a:pt x="785" y="2558"/>
                    <a:pt x="785" y="2342"/>
                  </a:cubicBezTo>
                  <a:lnTo>
                    <a:pt x="7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7"/>
            <p:cNvSpPr/>
            <p:nvPr/>
          </p:nvSpPr>
          <p:spPr>
            <a:xfrm>
              <a:off x="5460776" y="4522855"/>
              <a:ext cx="35255" cy="63566"/>
            </a:xfrm>
            <a:custGeom>
              <a:rect b="b" l="l" r="r" t="t"/>
              <a:pathLst>
                <a:path extrusionOk="0" h="2032" w="1127">
                  <a:moveTo>
                    <a:pt x="0" y="1"/>
                  </a:moveTo>
                  <a:lnTo>
                    <a:pt x="0" y="1639"/>
                  </a:lnTo>
                  <a:cubicBezTo>
                    <a:pt x="0" y="1855"/>
                    <a:pt x="177" y="2032"/>
                    <a:pt x="392" y="2032"/>
                  </a:cubicBezTo>
                  <a:lnTo>
                    <a:pt x="1126" y="2032"/>
                  </a:lnTo>
                  <a:cubicBezTo>
                    <a:pt x="1092" y="1905"/>
                    <a:pt x="1074" y="1774"/>
                    <a:pt x="1074" y="1638"/>
                  </a:cubicBezTo>
                  <a:cubicBezTo>
                    <a:pt x="1074" y="1503"/>
                    <a:pt x="1093" y="1371"/>
                    <a:pt x="1126" y="1247"/>
                  </a:cubicBezTo>
                  <a:lnTo>
                    <a:pt x="784" y="1247"/>
                  </a:lnTo>
                  <a:lnTo>
                    <a:pt x="7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7"/>
            <p:cNvSpPr/>
            <p:nvPr/>
          </p:nvSpPr>
          <p:spPr>
            <a:xfrm>
              <a:off x="5340151" y="4522761"/>
              <a:ext cx="37821" cy="63566"/>
            </a:xfrm>
            <a:custGeom>
              <a:rect b="b" l="l" r="r" t="t"/>
              <a:pathLst>
                <a:path extrusionOk="0" h="2032" w="1209">
                  <a:moveTo>
                    <a:pt x="427" y="1"/>
                  </a:moveTo>
                  <a:lnTo>
                    <a:pt x="427" y="2"/>
                  </a:lnTo>
                  <a:lnTo>
                    <a:pt x="427" y="1249"/>
                  </a:lnTo>
                  <a:lnTo>
                    <a:pt x="0" y="1249"/>
                  </a:lnTo>
                  <a:cubicBezTo>
                    <a:pt x="35" y="1373"/>
                    <a:pt x="53" y="1506"/>
                    <a:pt x="53" y="1640"/>
                  </a:cubicBezTo>
                  <a:cubicBezTo>
                    <a:pt x="53" y="1775"/>
                    <a:pt x="34" y="1907"/>
                    <a:pt x="0" y="2032"/>
                  </a:cubicBezTo>
                  <a:lnTo>
                    <a:pt x="818" y="2032"/>
                  </a:lnTo>
                  <a:cubicBezTo>
                    <a:pt x="1034" y="2032"/>
                    <a:pt x="1209" y="1856"/>
                    <a:pt x="1209" y="1640"/>
                  </a:cubicBezTo>
                  <a:lnTo>
                    <a:pt x="12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7"/>
            <p:cNvSpPr/>
            <p:nvPr/>
          </p:nvSpPr>
          <p:spPr>
            <a:xfrm>
              <a:off x="5539201" y="4440613"/>
              <a:ext cx="67289" cy="36475"/>
            </a:xfrm>
            <a:custGeom>
              <a:rect b="b" l="l" r="r" t="t"/>
              <a:pathLst>
                <a:path extrusionOk="0" h="1166" w="2151">
                  <a:moveTo>
                    <a:pt x="0" y="1"/>
                  </a:moveTo>
                  <a:lnTo>
                    <a:pt x="0" y="784"/>
                  </a:lnTo>
                  <a:lnTo>
                    <a:pt x="1365" y="784"/>
                  </a:lnTo>
                  <a:lnTo>
                    <a:pt x="1365" y="1166"/>
                  </a:lnTo>
                  <a:cubicBezTo>
                    <a:pt x="1491" y="1132"/>
                    <a:pt x="1622" y="1114"/>
                    <a:pt x="1757" y="1114"/>
                  </a:cubicBezTo>
                  <a:cubicBezTo>
                    <a:pt x="1893" y="1114"/>
                    <a:pt x="2024" y="1132"/>
                    <a:pt x="2149" y="1166"/>
                  </a:cubicBezTo>
                  <a:lnTo>
                    <a:pt x="2149" y="394"/>
                  </a:lnTo>
                  <a:cubicBezTo>
                    <a:pt x="2150" y="175"/>
                    <a:pt x="1975" y="1"/>
                    <a:pt x="17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7"/>
            <p:cNvSpPr/>
            <p:nvPr/>
          </p:nvSpPr>
          <p:spPr>
            <a:xfrm>
              <a:off x="5516584" y="4552010"/>
              <a:ext cx="48488" cy="44171"/>
            </a:xfrm>
            <a:custGeom>
              <a:rect b="b" l="l" r="r" t="t"/>
              <a:pathLst>
                <a:path extrusionOk="0" h="1412" w="1550">
                  <a:moveTo>
                    <a:pt x="776" y="0"/>
                  </a:moveTo>
                  <a:cubicBezTo>
                    <a:pt x="595" y="0"/>
                    <a:pt x="415" y="69"/>
                    <a:pt x="277" y="207"/>
                  </a:cubicBezTo>
                  <a:cubicBezTo>
                    <a:pt x="1" y="483"/>
                    <a:pt x="1" y="930"/>
                    <a:pt x="277" y="1204"/>
                  </a:cubicBezTo>
                  <a:cubicBezTo>
                    <a:pt x="415" y="1342"/>
                    <a:pt x="595" y="1411"/>
                    <a:pt x="776" y="1411"/>
                  </a:cubicBezTo>
                  <a:cubicBezTo>
                    <a:pt x="956" y="1411"/>
                    <a:pt x="1137" y="1342"/>
                    <a:pt x="1275" y="1204"/>
                  </a:cubicBezTo>
                  <a:cubicBezTo>
                    <a:pt x="1550" y="930"/>
                    <a:pt x="1550" y="483"/>
                    <a:pt x="1275" y="207"/>
                  </a:cubicBezTo>
                  <a:cubicBezTo>
                    <a:pt x="1137" y="69"/>
                    <a:pt x="956" y="0"/>
                    <a:pt x="7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7"/>
            <p:cNvSpPr/>
            <p:nvPr/>
          </p:nvSpPr>
          <p:spPr>
            <a:xfrm>
              <a:off x="5539232" y="4385243"/>
              <a:ext cx="89218" cy="24525"/>
            </a:xfrm>
            <a:custGeom>
              <a:rect b="b" l="l" r="r" t="t"/>
              <a:pathLst>
                <a:path extrusionOk="0" h="784" w="2852">
                  <a:moveTo>
                    <a:pt x="0" y="0"/>
                  </a:moveTo>
                  <a:lnTo>
                    <a:pt x="0" y="784"/>
                  </a:lnTo>
                  <a:lnTo>
                    <a:pt x="2460" y="784"/>
                  </a:lnTo>
                  <a:cubicBezTo>
                    <a:pt x="2676" y="784"/>
                    <a:pt x="2852" y="608"/>
                    <a:pt x="2852" y="391"/>
                  </a:cubicBezTo>
                  <a:cubicBezTo>
                    <a:pt x="2851" y="175"/>
                    <a:pt x="2675" y="0"/>
                    <a:pt x="24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7"/>
            <p:cNvSpPr/>
            <p:nvPr/>
          </p:nvSpPr>
          <p:spPr>
            <a:xfrm>
              <a:off x="5452987" y="4212126"/>
              <a:ext cx="39697" cy="63566"/>
            </a:xfrm>
            <a:custGeom>
              <a:rect b="b" l="l" r="r" t="t"/>
              <a:pathLst>
                <a:path extrusionOk="0" h="2032" w="1269">
                  <a:moveTo>
                    <a:pt x="393" y="0"/>
                  </a:moveTo>
                  <a:cubicBezTo>
                    <a:pt x="176" y="0"/>
                    <a:pt x="1" y="175"/>
                    <a:pt x="1" y="393"/>
                  </a:cubicBezTo>
                  <a:lnTo>
                    <a:pt x="1" y="2031"/>
                  </a:lnTo>
                  <a:lnTo>
                    <a:pt x="786" y="2031"/>
                  </a:lnTo>
                  <a:lnTo>
                    <a:pt x="786" y="785"/>
                  </a:lnTo>
                  <a:lnTo>
                    <a:pt x="1269" y="785"/>
                  </a:lnTo>
                  <a:cubicBezTo>
                    <a:pt x="1234" y="661"/>
                    <a:pt x="1216" y="528"/>
                    <a:pt x="1216" y="393"/>
                  </a:cubicBezTo>
                  <a:cubicBezTo>
                    <a:pt x="1216" y="256"/>
                    <a:pt x="1234" y="126"/>
                    <a:pt x="1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7"/>
            <p:cNvSpPr/>
            <p:nvPr/>
          </p:nvSpPr>
          <p:spPr>
            <a:xfrm>
              <a:off x="5539232" y="4321396"/>
              <a:ext cx="67257" cy="36538"/>
            </a:xfrm>
            <a:custGeom>
              <a:rect b="b" l="l" r="r" t="t"/>
              <a:pathLst>
                <a:path extrusionOk="0" h="1168" w="2150">
                  <a:moveTo>
                    <a:pt x="1366" y="1"/>
                  </a:moveTo>
                  <a:lnTo>
                    <a:pt x="1366" y="383"/>
                  </a:lnTo>
                  <a:lnTo>
                    <a:pt x="0" y="383"/>
                  </a:lnTo>
                  <a:lnTo>
                    <a:pt x="0" y="1167"/>
                  </a:lnTo>
                  <a:lnTo>
                    <a:pt x="1758" y="1167"/>
                  </a:lnTo>
                  <a:cubicBezTo>
                    <a:pt x="1974" y="1167"/>
                    <a:pt x="2149" y="991"/>
                    <a:pt x="2149" y="774"/>
                  </a:cubicBezTo>
                  <a:lnTo>
                    <a:pt x="2149" y="1"/>
                  </a:lnTo>
                  <a:cubicBezTo>
                    <a:pt x="2025" y="36"/>
                    <a:pt x="1893" y="54"/>
                    <a:pt x="1757" y="54"/>
                  </a:cubicBezTo>
                  <a:cubicBezTo>
                    <a:pt x="1621" y="54"/>
                    <a:pt x="1491" y="36"/>
                    <a:pt x="1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68"/>
          <p:cNvSpPr txBox="1"/>
          <p:nvPr>
            <p:ph type="title"/>
          </p:nvPr>
        </p:nvSpPr>
        <p:spPr>
          <a:xfrm>
            <a:off x="715100" y="1742725"/>
            <a:ext cx="7713600" cy="13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$100,000</a:t>
            </a:r>
            <a:endParaRPr/>
          </a:p>
        </p:txBody>
      </p:sp>
      <p:sp>
        <p:nvSpPr>
          <p:cNvPr id="980" name="Google Shape;980;p68"/>
          <p:cNvSpPr txBox="1"/>
          <p:nvPr>
            <p:ph idx="1" type="subTitle"/>
          </p:nvPr>
        </p:nvSpPr>
        <p:spPr>
          <a:xfrm>
            <a:off x="715100" y="3069625"/>
            <a:ext cx="7713600" cy="4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Average cost of developing a game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69"/>
          <p:cNvSpPr txBox="1"/>
          <p:nvPr>
            <p:ph type="title"/>
          </p:nvPr>
        </p:nvSpPr>
        <p:spPr>
          <a:xfrm>
            <a:off x="1284000" y="540000"/>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14,000,000</a:t>
            </a:r>
            <a:endParaRPr/>
          </a:p>
        </p:txBody>
      </p:sp>
      <p:sp>
        <p:nvSpPr>
          <p:cNvPr id="986" name="Google Shape;986;p69"/>
          <p:cNvSpPr txBox="1"/>
          <p:nvPr>
            <p:ph idx="1" type="subTitle"/>
          </p:nvPr>
        </p:nvSpPr>
        <p:spPr>
          <a:xfrm>
            <a:off x="1284000" y="1368300"/>
            <a:ext cx="65760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VR devices were sold in 2019</a:t>
            </a:r>
            <a:endParaRPr/>
          </a:p>
        </p:txBody>
      </p:sp>
      <p:sp>
        <p:nvSpPr>
          <p:cNvPr id="987" name="Google Shape;987;p69"/>
          <p:cNvSpPr txBox="1"/>
          <p:nvPr>
            <p:ph idx="2" type="title"/>
          </p:nvPr>
        </p:nvSpPr>
        <p:spPr>
          <a:xfrm>
            <a:off x="1284000" y="1945288"/>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57,000,000</a:t>
            </a:r>
            <a:endParaRPr/>
          </a:p>
        </p:txBody>
      </p:sp>
      <p:sp>
        <p:nvSpPr>
          <p:cNvPr id="988" name="Google Shape;988;p69"/>
          <p:cNvSpPr txBox="1"/>
          <p:nvPr>
            <p:ph idx="3" type="subTitle"/>
          </p:nvPr>
        </p:nvSpPr>
        <p:spPr>
          <a:xfrm>
            <a:off x="1284000" y="2773595"/>
            <a:ext cx="65760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VR users were in the US in 2020</a:t>
            </a:r>
            <a:endParaRPr/>
          </a:p>
        </p:txBody>
      </p:sp>
      <p:sp>
        <p:nvSpPr>
          <p:cNvPr id="989" name="Google Shape;989;p69"/>
          <p:cNvSpPr txBox="1"/>
          <p:nvPr>
            <p:ph idx="4" type="title"/>
          </p:nvPr>
        </p:nvSpPr>
        <p:spPr>
          <a:xfrm>
            <a:off x="1284000" y="3350588"/>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$2,400,000</a:t>
            </a:r>
            <a:endParaRPr/>
          </a:p>
        </p:txBody>
      </p:sp>
      <p:sp>
        <p:nvSpPr>
          <p:cNvPr id="990" name="Google Shape;990;p69"/>
          <p:cNvSpPr txBox="1"/>
          <p:nvPr>
            <p:ph idx="5" type="subTitle"/>
          </p:nvPr>
        </p:nvSpPr>
        <p:spPr>
          <a:xfrm>
            <a:off x="1284000" y="4178902"/>
            <a:ext cx="65760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 of VR industry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graphicFrame>
        <p:nvGraphicFramePr>
          <p:cNvPr id="995" name="Google Shape;995;p70"/>
          <p:cNvGraphicFramePr/>
          <p:nvPr/>
        </p:nvGraphicFramePr>
        <p:xfrm>
          <a:off x="724450" y="1281050"/>
          <a:ext cx="3000000" cy="3000000"/>
        </p:xfrm>
        <a:graphic>
          <a:graphicData uri="http://schemas.openxmlformats.org/drawingml/2006/table">
            <a:tbl>
              <a:tblPr>
                <a:noFill/>
                <a:tableStyleId>{627345EA-5869-4120-8240-93C93DB88F78}</a:tableStyleId>
              </a:tblPr>
              <a:tblGrid>
                <a:gridCol w="1540800"/>
                <a:gridCol w="1540800"/>
                <a:gridCol w="1540800"/>
                <a:gridCol w="1540800"/>
                <a:gridCol w="1540800"/>
              </a:tblGrid>
              <a:tr h="597850">
                <a:tc>
                  <a:txBody>
                    <a:bodyPr/>
                    <a:lstStyle/>
                    <a:p>
                      <a:pPr indent="0" lvl="0" marL="0" rtl="0" algn="ctr">
                        <a:spcBef>
                          <a:spcPts val="0"/>
                        </a:spcBef>
                        <a:spcAft>
                          <a:spcPts val="0"/>
                        </a:spcAft>
                        <a:buNone/>
                      </a:pPr>
                      <a:r>
                        <a:t/>
                      </a:r>
                      <a:endParaRPr sz="2400">
                        <a:solidFill>
                          <a:schemeClr val="accent6"/>
                        </a:solidFill>
                        <a:latin typeface="Orbitron SemiBold"/>
                        <a:ea typeface="Orbitron SemiBold"/>
                        <a:cs typeface="Orbitron SemiBold"/>
                        <a:sym typeface="Orbitron SemiBold"/>
                      </a:endParaRPr>
                    </a:p>
                  </a:txBody>
                  <a:tcPr marT="91425" marB="91425" marR="91425" marL="91425">
                    <a:lnL cap="flat" cmpd="sng" w="28575">
                      <a:solidFill>
                        <a:schemeClr val="accent6">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accent6">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Orbitron SemiBold"/>
                          <a:ea typeface="Orbitron SemiBold"/>
                          <a:cs typeface="Orbitron SemiBold"/>
                          <a:sym typeface="Orbitron SemiBold"/>
                        </a:rPr>
                        <a:t>Jan</a:t>
                      </a:r>
                      <a:endParaRPr sz="2400">
                        <a:solidFill>
                          <a:schemeClr val="dk1"/>
                        </a:solidFill>
                        <a:latin typeface="Orbitron SemiBold"/>
                        <a:ea typeface="Orbitron SemiBold"/>
                        <a:cs typeface="Orbitron SemiBold"/>
                        <a:sym typeface="Orbitron SemiBold"/>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2400">
                          <a:solidFill>
                            <a:schemeClr val="dk1"/>
                          </a:solidFill>
                          <a:latin typeface="Orbitron SemiBold"/>
                          <a:ea typeface="Orbitron SemiBold"/>
                          <a:cs typeface="Orbitron SemiBold"/>
                          <a:sym typeface="Orbitron SemiBold"/>
                        </a:rPr>
                        <a:t>Feb</a:t>
                      </a:r>
                      <a:endParaRPr sz="2400">
                        <a:solidFill>
                          <a:schemeClr val="dk1"/>
                        </a:solidFill>
                        <a:latin typeface="Orbitron SemiBold"/>
                        <a:ea typeface="Orbitron SemiBold"/>
                        <a:cs typeface="Orbitron SemiBold"/>
                        <a:sym typeface="Orbitron SemiBol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400">
                          <a:solidFill>
                            <a:schemeClr val="dk1"/>
                          </a:solidFill>
                          <a:latin typeface="Orbitron SemiBold"/>
                          <a:ea typeface="Orbitron SemiBold"/>
                          <a:cs typeface="Orbitron SemiBold"/>
                          <a:sym typeface="Orbitron SemiBold"/>
                        </a:rPr>
                        <a:t>Mar</a:t>
                      </a:r>
                      <a:endParaRPr sz="2400">
                        <a:solidFill>
                          <a:schemeClr val="dk1"/>
                        </a:solidFill>
                        <a:latin typeface="Orbitron SemiBold"/>
                        <a:ea typeface="Orbitron SemiBold"/>
                        <a:cs typeface="Orbitron SemiBold"/>
                        <a:sym typeface="Orbitron SemiBol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2400">
                          <a:solidFill>
                            <a:schemeClr val="dk1"/>
                          </a:solidFill>
                          <a:latin typeface="Orbitron SemiBold"/>
                          <a:ea typeface="Orbitron SemiBold"/>
                          <a:cs typeface="Orbitron SemiBold"/>
                          <a:sym typeface="Orbitron SemiBold"/>
                        </a:rPr>
                        <a:t>Apr</a:t>
                      </a:r>
                      <a:endParaRPr sz="2400">
                        <a:solidFill>
                          <a:schemeClr val="dk1"/>
                        </a:solidFill>
                        <a:latin typeface="Orbitron SemiBold"/>
                        <a:ea typeface="Orbitron SemiBold"/>
                        <a:cs typeface="Orbitron SemiBold"/>
                        <a:sym typeface="Orbitron SemiBol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r>
              <a:tr h="597850">
                <a:tc>
                  <a:txBody>
                    <a:bodyPr/>
                    <a:lstStyle/>
                    <a:p>
                      <a:pPr indent="0" lvl="0" marL="0" rtl="0" algn="l">
                        <a:spcBef>
                          <a:spcPts val="0"/>
                        </a:spcBef>
                        <a:spcAft>
                          <a:spcPts val="0"/>
                        </a:spcAft>
                        <a:buNone/>
                      </a:pPr>
                      <a:r>
                        <a:rPr lang="en" sz="2400">
                          <a:solidFill>
                            <a:schemeClr val="accent6"/>
                          </a:solidFill>
                          <a:latin typeface="Orbitron SemiBold"/>
                          <a:ea typeface="Orbitron SemiBold"/>
                          <a:cs typeface="Orbitron SemiBold"/>
                          <a:sym typeface="Orbitron SemiBold"/>
                        </a:rPr>
                        <a:t>App</a:t>
                      </a:r>
                      <a:endParaRPr sz="2400">
                        <a:solidFill>
                          <a:schemeClr val="accent6"/>
                        </a:solidFill>
                        <a:latin typeface="Orbitron SemiBold"/>
                        <a:ea typeface="Orbitron SemiBold"/>
                        <a:cs typeface="Orbitron SemiBold"/>
                        <a:sym typeface="Orbitron SemiBold"/>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2,500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4,500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1,570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2,000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r>
              <a:tr h="597850">
                <a:tc>
                  <a:txBody>
                    <a:bodyPr/>
                    <a:lstStyle/>
                    <a:p>
                      <a:pPr indent="0" lvl="0" marL="0" rtl="0" algn="l">
                        <a:spcBef>
                          <a:spcPts val="0"/>
                        </a:spcBef>
                        <a:spcAft>
                          <a:spcPts val="0"/>
                        </a:spcAft>
                        <a:buNone/>
                      </a:pPr>
                      <a:r>
                        <a:rPr lang="en" sz="2400">
                          <a:solidFill>
                            <a:schemeClr val="accent6"/>
                          </a:solidFill>
                          <a:latin typeface="Orbitron SemiBold"/>
                          <a:ea typeface="Orbitron SemiBold"/>
                          <a:cs typeface="Orbitron SemiBold"/>
                          <a:sym typeface="Orbitron SemiBold"/>
                        </a:rPr>
                        <a:t>Web</a:t>
                      </a:r>
                      <a:endParaRPr sz="2400">
                        <a:solidFill>
                          <a:schemeClr val="accent6"/>
                        </a:solidFill>
                        <a:latin typeface="Orbitron SemiBold"/>
                        <a:ea typeface="Orbitron SemiBold"/>
                        <a:cs typeface="Orbitron SemiBold"/>
                        <a:sym typeface="Orbitron SemiBold"/>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3,800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750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1,640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1,750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r>
              <a:tr h="597850">
                <a:tc>
                  <a:txBody>
                    <a:bodyPr/>
                    <a:lstStyle/>
                    <a:p>
                      <a:pPr indent="0" lvl="0" marL="0" rtl="0" algn="l">
                        <a:spcBef>
                          <a:spcPts val="0"/>
                        </a:spcBef>
                        <a:spcAft>
                          <a:spcPts val="0"/>
                        </a:spcAft>
                        <a:buNone/>
                      </a:pPr>
                      <a:r>
                        <a:rPr lang="en" sz="2400">
                          <a:solidFill>
                            <a:schemeClr val="accent6"/>
                          </a:solidFill>
                          <a:latin typeface="Orbitron SemiBold"/>
                          <a:ea typeface="Orbitron SemiBold"/>
                          <a:cs typeface="Orbitron SemiBold"/>
                          <a:sym typeface="Orbitron SemiBold"/>
                        </a:rPr>
                        <a:t>Email</a:t>
                      </a:r>
                      <a:endParaRPr sz="2400">
                        <a:solidFill>
                          <a:schemeClr val="accent6"/>
                        </a:solidFill>
                        <a:latin typeface="Orbitron SemiBold"/>
                        <a:ea typeface="Orbitron SemiBold"/>
                        <a:cs typeface="Orbitron SemiBold"/>
                        <a:sym typeface="Orbitron SemiBold"/>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1,300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1,500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2,300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2,000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r>
              <a:tr h="597850">
                <a:tc>
                  <a:txBody>
                    <a:bodyPr/>
                    <a:lstStyle/>
                    <a:p>
                      <a:pPr indent="0" lvl="0" marL="0" rtl="0" algn="l">
                        <a:spcBef>
                          <a:spcPts val="0"/>
                        </a:spcBef>
                        <a:spcAft>
                          <a:spcPts val="0"/>
                        </a:spcAft>
                        <a:buNone/>
                      </a:pPr>
                      <a:r>
                        <a:rPr lang="en" sz="2400">
                          <a:solidFill>
                            <a:schemeClr val="accent6"/>
                          </a:solidFill>
                          <a:latin typeface="Orbitron SemiBold"/>
                          <a:ea typeface="Orbitron SemiBold"/>
                          <a:cs typeface="Orbitron SemiBold"/>
                          <a:sym typeface="Orbitron SemiBold"/>
                        </a:rPr>
                        <a:t>Press</a:t>
                      </a:r>
                      <a:endParaRPr sz="2400">
                        <a:solidFill>
                          <a:schemeClr val="accent6"/>
                        </a:solidFill>
                        <a:latin typeface="Orbitron SemiBold"/>
                        <a:ea typeface="Orbitron SemiBold"/>
                        <a:cs typeface="Orbitron SemiBold"/>
                        <a:sym typeface="Orbitron SemiBold"/>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500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2,750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2,000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ctr">
                        <a:spcBef>
                          <a:spcPts val="0"/>
                        </a:spcBef>
                        <a:spcAft>
                          <a:spcPts val="0"/>
                        </a:spcAft>
                        <a:buNone/>
                      </a:pPr>
                      <a:r>
                        <a:rPr lang="en">
                          <a:solidFill>
                            <a:schemeClr val="accent6"/>
                          </a:solidFill>
                          <a:latin typeface="Chakra Petch"/>
                          <a:ea typeface="Chakra Petch"/>
                          <a:cs typeface="Chakra Petch"/>
                          <a:sym typeface="Chakra Petch"/>
                        </a:rPr>
                        <a:t>$</a:t>
                      </a:r>
                      <a:r>
                        <a:rPr lang="en">
                          <a:solidFill>
                            <a:schemeClr val="accent6"/>
                          </a:solidFill>
                          <a:latin typeface="Chakra Petch"/>
                          <a:ea typeface="Chakra Petch"/>
                          <a:cs typeface="Chakra Petch"/>
                          <a:sym typeface="Chakra Petch"/>
                        </a:rPr>
                        <a:t>1,500</a:t>
                      </a:r>
                      <a:endParaRPr>
                        <a:solidFill>
                          <a:schemeClr val="accent6"/>
                        </a:solidFill>
                        <a:latin typeface="Chakra Petch"/>
                        <a:ea typeface="Chakra Petch"/>
                        <a:cs typeface="Chakra Petch"/>
                        <a:sym typeface="Chakra Petch"/>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r>
            </a:tbl>
          </a:graphicData>
        </a:graphic>
      </p:graphicFrame>
      <p:sp>
        <p:nvSpPr>
          <p:cNvPr id="996" name="Google Shape;996;p7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Budget allocation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71"/>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Growth</a:t>
            </a:r>
            <a:endParaRPr/>
          </a:p>
        </p:txBody>
      </p:sp>
      <p:sp>
        <p:nvSpPr>
          <p:cNvPr id="1002" name="Google Shape;1002;p71"/>
          <p:cNvSpPr txBox="1"/>
          <p:nvPr>
            <p:ph idx="2" type="title"/>
          </p:nvPr>
        </p:nvSpPr>
        <p:spPr>
          <a:xfrm>
            <a:off x="2996550" y="1287578"/>
            <a:ext cx="3150900" cy="9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03" name="Google Shape;1003;p71"/>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7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Buyer persona</a:t>
            </a:r>
            <a:endParaRPr/>
          </a:p>
        </p:txBody>
      </p:sp>
      <p:grpSp>
        <p:nvGrpSpPr>
          <p:cNvPr id="1009" name="Google Shape;1009;p72"/>
          <p:cNvGrpSpPr/>
          <p:nvPr/>
        </p:nvGrpSpPr>
        <p:grpSpPr>
          <a:xfrm>
            <a:off x="1537610" y="1904958"/>
            <a:ext cx="387578" cy="483020"/>
            <a:chOff x="1325198" y="1996261"/>
            <a:chExt cx="335536" cy="418091"/>
          </a:xfrm>
        </p:grpSpPr>
        <p:sp>
          <p:nvSpPr>
            <p:cNvPr id="1010" name="Google Shape;1010;p72"/>
            <p:cNvSpPr/>
            <p:nvPr/>
          </p:nvSpPr>
          <p:spPr>
            <a:xfrm>
              <a:off x="1418889" y="2114228"/>
              <a:ext cx="146340" cy="71793"/>
            </a:xfrm>
            <a:custGeom>
              <a:rect b="b" l="l" r="r" t="t"/>
              <a:pathLst>
                <a:path extrusionOk="0" h="2295" w="4678">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2"/>
            <p:cNvSpPr/>
            <p:nvPr/>
          </p:nvSpPr>
          <p:spPr>
            <a:xfrm>
              <a:off x="1444822" y="2277209"/>
              <a:ext cx="90688" cy="41199"/>
            </a:xfrm>
            <a:custGeom>
              <a:rect b="b" l="l" r="r" t="t"/>
              <a:pathLst>
                <a:path extrusionOk="0" h="1317" w="2899">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2"/>
            <p:cNvSpPr/>
            <p:nvPr/>
          </p:nvSpPr>
          <p:spPr>
            <a:xfrm>
              <a:off x="1464781" y="2077596"/>
              <a:ext cx="54588" cy="12200"/>
            </a:xfrm>
            <a:custGeom>
              <a:rect b="b" l="l" r="r" t="t"/>
              <a:pathLst>
                <a:path extrusionOk="0" h="390" w="1745">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2"/>
            <p:cNvSpPr/>
            <p:nvPr/>
          </p:nvSpPr>
          <p:spPr>
            <a:xfrm>
              <a:off x="1588628" y="2139566"/>
              <a:ext cx="32158" cy="57529"/>
            </a:xfrm>
            <a:custGeom>
              <a:rect b="b" l="l" r="r" t="t"/>
              <a:pathLst>
                <a:path extrusionOk="0" h="1839" w="1028">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2"/>
            <p:cNvSpPr/>
            <p:nvPr/>
          </p:nvSpPr>
          <p:spPr>
            <a:xfrm>
              <a:off x="1423425" y="2179764"/>
              <a:ext cx="136830" cy="80865"/>
            </a:xfrm>
            <a:custGeom>
              <a:rect b="b" l="l" r="r" t="t"/>
              <a:pathLst>
                <a:path extrusionOk="0" h="2585" w="4374">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2"/>
            <p:cNvSpPr/>
            <p:nvPr/>
          </p:nvSpPr>
          <p:spPr>
            <a:xfrm>
              <a:off x="1364176" y="2139566"/>
              <a:ext cx="31220" cy="57529"/>
            </a:xfrm>
            <a:custGeom>
              <a:rect b="b" l="l" r="r" t="t"/>
              <a:pathLst>
                <a:path extrusionOk="0" h="1839" w="998">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2"/>
            <p:cNvSpPr/>
            <p:nvPr/>
          </p:nvSpPr>
          <p:spPr>
            <a:xfrm>
              <a:off x="1325198" y="2313654"/>
              <a:ext cx="335536" cy="100698"/>
            </a:xfrm>
            <a:custGeom>
              <a:rect b="b" l="l" r="r" t="t"/>
              <a:pathLst>
                <a:path extrusionOk="0" h="3219" w="10726">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2"/>
            <p:cNvSpPr/>
            <p:nvPr/>
          </p:nvSpPr>
          <p:spPr>
            <a:xfrm>
              <a:off x="1399807" y="1996261"/>
              <a:ext cx="182533" cy="104859"/>
            </a:xfrm>
            <a:custGeom>
              <a:rect b="b" l="l" r="r" t="t"/>
              <a:pathLst>
                <a:path extrusionOk="0" h="3352" w="5835">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72"/>
          <p:cNvGrpSpPr/>
          <p:nvPr/>
        </p:nvGrpSpPr>
        <p:grpSpPr>
          <a:xfrm>
            <a:off x="2983322" y="1904939"/>
            <a:ext cx="361303" cy="483020"/>
            <a:chOff x="1944341" y="1996261"/>
            <a:chExt cx="312762" cy="418091"/>
          </a:xfrm>
        </p:grpSpPr>
        <p:sp>
          <p:nvSpPr>
            <p:cNvPr id="1019" name="Google Shape;1019;p72"/>
            <p:cNvSpPr/>
            <p:nvPr/>
          </p:nvSpPr>
          <p:spPr>
            <a:xfrm>
              <a:off x="2230608" y="2351099"/>
              <a:ext cx="26496" cy="63191"/>
            </a:xfrm>
            <a:custGeom>
              <a:rect b="b" l="l" r="r" t="t"/>
              <a:pathLst>
                <a:path extrusionOk="0" h="2020" w="847">
                  <a:moveTo>
                    <a:pt x="0" y="0"/>
                  </a:moveTo>
                  <a:lnTo>
                    <a:pt x="0" y="2020"/>
                  </a:lnTo>
                  <a:lnTo>
                    <a:pt x="501" y="2020"/>
                  </a:lnTo>
                  <a:cubicBezTo>
                    <a:pt x="700" y="2020"/>
                    <a:pt x="846" y="1834"/>
                    <a:pt x="798" y="1641"/>
                  </a:cubicBezTo>
                  <a:lnTo>
                    <a:pt x="567" y="685"/>
                  </a:lnTo>
                  <a:cubicBezTo>
                    <a:pt x="494" y="379"/>
                    <a:pt x="282" y="1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2"/>
            <p:cNvSpPr/>
            <p:nvPr/>
          </p:nvSpPr>
          <p:spPr>
            <a:xfrm>
              <a:off x="2172047" y="2337303"/>
              <a:ext cx="33285" cy="77018"/>
            </a:xfrm>
            <a:custGeom>
              <a:rect b="b" l="l" r="r" t="t"/>
              <a:pathLst>
                <a:path extrusionOk="0" h="2462" w="1064">
                  <a:moveTo>
                    <a:pt x="0" y="0"/>
                  </a:moveTo>
                  <a:lnTo>
                    <a:pt x="0" y="2462"/>
                  </a:lnTo>
                  <a:lnTo>
                    <a:pt x="1064" y="2462"/>
                  </a:lnTo>
                  <a:lnTo>
                    <a:pt x="1064" y="24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2"/>
            <p:cNvSpPr/>
            <p:nvPr/>
          </p:nvSpPr>
          <p:spPr>
            <a:xfrm>
              <a:off x="2031369" y="2117199"/>
              <a:ext cx="138206" cy="66882"/>
            </a:xfrm>
            <a:custGeom>
              <a:rect b="b" l="l" r="r" t="t"/>
              <a:pathLst>
                <a:path extrusionOk="0" h="2138" w="4418">
                  <a:moveTo>
                    <a:pt x="4252" y="0"/>
                  </a:moveTo>
                  <a:lnTo>
                    <a:pt x="165" y="2"/>
                  </a:lnTo>
                  <a:cubicBezTo>
                    <a:pt x="74" y="2"/>
                    <a:pt x="0" y="76"/>
                    <a:pt x="0" y="167"/>
                  </a:cubicBezTo>
                  <a:lnTo>
                    <a:pt x="0" y="1937"/>
                  </a:lnTo>
                  <a:cubicBezTo>
                    <a:pt x="0" y="2030"/>
                    <a:pt x="76" y="2107"/>
                    <a:pt x="169" y="2108"/>
                  </a:cubicBezTo>
                  <a:lnTo>
                    <a:pt x="1143" y="2120"/>
                  </a:lnTo>
                  <a:lnTo>
                    <a:pt x="1145" y="2120"/>
                  </a:lnTo>
                  <a:cubicBezTo>
                    <a:pt x="1232" y="2120"/>
                    <a:pt x="1306" y="2056"/>
                    <a:pt x="1316" y="1970"/>
                  </a:cubicBezTo>
                  <a:cubicBezTo>
                    <a:pt x="1369" y="1531"/>
                    <a:pt x="1745" y="1199"/>
                    <a:pt x="2189" y="1199"/>
                  </a:cubicBezTo>
                  <a:cubicBezTo>
                    <a:pt x="2631" y="1199"/>
                    <a:pt x="3007" y="1531"/>
                    <a:pt x="3061" y="1970"/>
                  </a:cubicBezTo>
                  <a:lnTo>
                    <a:pt x="3067" y="2025"/>
                  </a:lnTo>
                  <a:cubicBezTo>
                    <a:pt x="3075" y="2082"/>
                    <a:pt x="3124" y="2127"/>
                    <a:pt x="3181" y="2128"/>
                  </a:cubicBezTo>
                  <a:lnTo>
                    <a:pt x="4299" y="2138"/>
                  </a:lnTo>
                  <a:lnTo>
                    <a:pt x="4301" y="2138"/>
                  </a:lnTo>
                  <a:cubicBezTo>
                    <a:pt x="4340" y="2138"/>
                    <a:pt x="4367" y="2120"/>
                    <a:pt x="4383" y="2105"/>
                  </a:cubicBezTo>
                  <a:cubicBezTo>
                    <a:pt x="4397" y="2091"/>
                    <a:pt x="4414" y="2067"/>
                    <a:pt x="4416" y="2034"/>
                  </a:cubicBezTo>
                  <a:lnTo>
                    <a:pt x="4416" y="1041"/>
                  </a:lnTo>
                  <a:cubicBezTo>
                    <a:pt x="4416" y="1036"/>
                    <a:pt x="4416" y="1033"/>
                    <a:pt x="4417" y="1028"/>
                  </a:cubicBezTo>
                  <a:lnTo>
                    <a:pt x="4417" y="166"/>
                  </a:lnTo>
                  <a:cubicBezTo>
                    <a:pt x="4417" y="106"/>
                    <a:pt x="4386" y="67"/>
                    <a:pt x="4369" y="49"/>
                  </a:cubicBezTo>
                  <a:cubicBezTo>
                    <a:pt x="4350" y="31"/>
                    <a:pt x="4310" y="0"/>
                    <a:pt x="4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2"/>
            <p:cNvSpPr/>
            <p:nvPr/>
          </p:nvSpPr>
          <p:spPr>
            <a:xfrm>
              <a:off x="2036093" y="2179921"/>
              <a:ext cx="128290" cy="75610"/>
            </a:xfrm>
            <a:custGeom>
              <a:rect b="b" l="l" r="r" t="t"/>
              <a:pathLst>
                <a:path extrusionOk="0" h="2417" w="4101">
                  <a:moveTo>
                    <a:pt x="2038" y="1"/>
                  </a:moveTo>
                  <a:cubicBezTo>
                    <a:pt x="2002" y="1"/>
                    <a:pt x="1971" y="27"/>
                    <a:pt x="1967" y="63"/>
                  </a:cubicBezTo>
                  <a:cubicBezTo>
                    <a:pt x="1906" y="556"/>
                    <a:pt x="1490" y="923"/>
                    <a:pt x="996" y="923"/>
                  </a:cubicBezTo>
                  <a:lnTo>
                    <a:pt x="983" y="923"/>
                  </a:lnTo>
                  <a:lnTo>
                    <a:pt x="8" y="909"/>
                  </a:lnTo>
                  <a:lnTo>
                    <a:pt x="1" y="909"/>
                  </a:lnTo>
                  <a:cubicBezTo>
                    <a:pt x="324" y="1793"/>
                    <a:pt x="1122" y="2416"/>
                    <a:pt x="2056" y="2416"/>
                  </a:cubicBezTo>
                  <a:cubicBezTo>
                    <a:pt x="2979" y="2416"/>
                    <a:pt x="3772" y="1805"/>
                    <a:pt x="4101" y="938"/>
                  </a:cubicBezTo>
                  <a:lnTo>
                    <a:pt x="3023" y="928"/>
                  </a:lnTo>
                  <a:cubicBezTo>
                    <a:pt x="2562" y="924"/>
                    <a:pt x="2171" y="575"/>
                    <a:pt x="2115" y="119"/>
                  </a:cubicBezTo>
                  <a:lnTo>
                    <a:pt x="2109" y="63"/>
                  </a:lnTo>
                  <a:cubicBezTo>
                    <a:pt x="2104" y="27"/>
                    <a:pt x="2074" y="1"/>
                    <a:pt x="2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2"/>
            <p:cNvSpPr/>
            <p:nvPr/>
          </p:nvSpPr>
          <p:spPr>
            <a:xfrm>
              <a:off x="2065248" y="2277147"/>
              <a:ext cx="66538" cy="39291"/>
            </a:xfrm>
            <a:custGeom>
              <a:rect b="b" l="l" r="r" t="t"/>
              <a:pathLst>
                <a:path extrusionOk="0" h="1256" w="2127">
                  <a:moveTo>
                    <a:pt x="315" y="1"/>
                  </a:moveTo>
                  <a:lnTo>
                    <a:pt x="69" y="752"/>
                  </a:lnTo>
                  <a:cubicBezTo>
                    <a:pt x="50" y="810"/>
                    <a:pt x="26" y="870"/>
                    <a:pt x="0" y="926"/>
                  </a:cubicBezTo>
                  <a:cubicBezTo>
                    <a:pt x="300" y="1139"/>
                    <a:pt x="657" y="1255"/>
                    <a:pt x="1031" y="1255"/>
                  </a:cubicBezTo>
                  <a:cubicBezTo>
                    <a:pt x="1435" y="1255"/>
                    <a:pt x="1815" y="1123"/>
                    <a:pt x="2127" y="880"/>
                  </a:cubicBezTo>
                  <a:cubicBezTo>
                    <a:pt x="2108" y="840"/>
                    <a:pt x="2092" y="798"/>
                    <a:pt x="2076" y="757"/>
                  </a:cubicBezTo>
                  <a:lnTo>
                    <a:pt x="1818" y="31"/>
                  </a:lnTo>
                  <a:cubicBezTo>
                    <a:pt x="1594" y="87"/>
                    <a:pt x="1362" y="118"/>
                    <a:pt x="1122" y="118"/>
                  </a:cubicBezTo>
                  <a:cubicBezTo>
                    <a:pt x="843" y="118"/>
                    <a:pt x="573" y="77"/>
                    <a:pt x="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2"/>
            <p:cNvSpPr/>
            <p:nvPr/>
          </p:nvSpPr>
          <p:spPr>
            <a:xfrm>
              <a:off x="1958200" y="1996261"/>
              <a:ext cx="285203" cy="283482"/>
            </a:xfrm>
            <a:custGeom>
              <a:rect b="b" l="l" r="r" t="t"/>
              <a:pathLst>
                <a:path extrusionOk="0" h="9062" w="9117">
                  <a:moveTo>
                    <a:pt x="4559" y="1"/>
                  </a:moveTo>
                  <a:cubicBezTo>
                    <a:pt x="2046" y="1"/>
                    <a:pt x="0" y="2045"/>
                    <a:pt x="0" y="4559"/>
                  </a:cubicBezTo>
                  <a:lnTo>
                    <a:pt x="0" y="8634"/>
                  </a:lnTo>
                  <a:cubicBezTo>
                    <a:pt x="1" y="8856"/>
                    <a:pt x="183" y="9036"/>
                    <a:pt x="405" y="9036"/>
                  </a:cubicBezTo>
                  <a:lnTo>
                    <a:pt x="2868" y="9036"/>
                  </a:lnTo>
                  <a:lnTo>
                    <a:pt x="2997" y="8644"/>
                  </a:lnTo>
                  <a:cubicBezTo>
                    <a:pt x="1159" y="7376"/>
                    <a:pt x="1579" y="5790"/>
                    <a:pt x="1529" y="4032"/>
                  </a:cubicBezTo>
                  <a:cubicBezTo>
                    <a:pt x="1529" y="3496"/>
                    <a:pt x="1965" y="3059"/>
                    <a:pt x="2502" y="3059"/>
                  </a:cubicBezTo>
                  <a:lnTo>
                    <a:pt x="6589" y="3058"/>
                  </a:lnTo>
                  <a:cubicBezTo>
                    <a:pt x="6848" y="3058"/>
                    <a:pt x="7093" y="3158"/>
                    <a:pt x="7277" y="3342"/>
                  </a:cubicBezTo>
                  <a:cubicBezTo>
                    <a:pt x="7461" y="3526"/>
                    <a:pt x="7561" y="3771"/>
                    <a:pt x="7561" y="4030"/>
                  </a:cubicBezTo>
                  <a:lnTo>
                    <a:pt x="7561" y="5886"/>
                  </a:lnTo>
                  <a:cubicBezTo>
                    <a:pt x="7561" y="5897"/>
                    <a:pt x="7561" y="5907"/>
                    <a:pt x="7560" y="5920"/>
                  </a:cubicBezTo>
                  <a:cubicBezTo>
                    <a:pt x="7557" y="7120"/>
                    <a:pt x="6921" y="8167"/>
                    <a:pt x="5987" y="8707"/>
                  </a:cubicBezTo>
                  <a:lnTo>
                    <a:pt x="6114" y="9062"/>
                  </a:lnTo>
                  <a:lnTo>
                    <a:pt x="8713" y="9062"/>
                  </a:lnTo>
                  <a:cubicBezTo>
                    <a:pt x="8936" y="9062"/>
                    <a:pt x="9116" y="8881"/>
                    <a:pt x="9116" y="8659"/>
                  </a:cubicBezTo>
                  <a:lnTo>
                    <a:pt x="9116" y="4559"/>
                  </a:lnTo>
                  <a:cubicBezTo>
                    <a:pt x="9116" y="2045"/>
                    <a:pt x="7072" y="1"/>
                    <a:pt x="4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2"/>
            <p:cNvSpPr/>
            <p:nvPr/>
          </p:nvSpPr>
          <p:spPr>
            <a:xfrm>
              <a:off x="2054894" y="2329545"/>
              <a:ext cx="33316" cy="84776"/>
            </a:xfrm>
            <a:custGeom>
              <a:rect b="b" l="l" r="r" t="t"/>
              <a:pathLst>
                <a:path extrusionOk="0" h="2710" w="1065">
                  <a:moveTo>
                    <a:pt x="1" y="1"/>
                  </a:moveTo>
                  <a:lnTo>
                    <a:pt x="1" y="2710"/>
                  </a:lnTo>
                  <a:lnTo>
                    <a:pt x="1065" y="2710"/>
                  </a:lnTo>
                  <a:lnTo>
                    <a:pt x="1065" y="371"/>
                  </a:lnTo>
                  <a:cubicBezTo>
                    <a:pt x="684" y="327"/>
                    <a:pt x="323" y="20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2"/>
            <p:cNvSpPr/>
            <p:nvPr/>
          </p:nvSpPr>
          <p:spPr>
            <a:xfrm>
              <a:off x="1996364" y="2337428"/>
              <a:ext cx="33347" cy="76892"/>
            </a:xfrm>
            <a:custGeom>
              <a:rect b="b" l="l" r="r" t="t"/>
              <a:pathLst>
                <a:path extrusionOk="0" h="2458" w="1066">
                  <a:moveTo>
                    <a:pt x="1066" y="0"/>
                  </a:moveTo>
                  <a:lnTo>
                    <a:pt x="1" y="283"/>
                  </a:lnTo>
                  <a:lnTo>
                    <a:pt x="1" y="2458"/>
                  </a:lnTo>
                  <a:lnTo>
                    <a:pt x="1066" y="2458"/>
                  </a:lnTo>
                  <a:lnTo>
                    <a:pt x="10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2"/>
            <p:cNvSpPr/>
            <p:nvPr/>
          </p:nvSpPr>
          <p:spPr>
            <a:xfrm>
              <a:off x="2113486" y="2325040"/>
              <a:ext cx="33285" cy="89312"/>
            </a:xfrm>
            <a:custGeom>
              <a:rect b="b" l="l" r="r" t="t"/>
              <a:pathLst>
                <a:path extrusionOk="0" h="2855" w="1064">
                  <a:moveTo>
                    <a:pt x="1064" y="0"/>
                  </a:moveTo>
                  <a:cubicBezTo>
                    <a:pt x="750" y="242"/>
                    <a:pt x="387" y="406"/>
                    <a:pt x="0" y="483"/>
                  </a:cubicBezTo>
                  <a:lnTo>
                    <a:pt x="0" y="2855"/>
                  </a:lnTo>
                  <a:lnTo>
                    <a:pt x="1064" y="2855"/>
                  </a:lnTo>
                  <a:lnTo>
                    <a:pt x="10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2"/>
            <p:cNvSpPr/>
            <p:nvPr/>
          </p:nvSpPr>
          <p:spPr>
            <a:xfrm>
              <a:off x="1944341" y="2353132"/>
              <a:ext cx="26747" cy="61189"/>
            </a:xfrm>
            <a:custGeom>
              <a:rect b="b" l="l" r="r" t="t"/>
              <a:pathLst>
                <a:path extrusionOk="0" h="1956" w="855">
                  <a:moveTo>
                    <a:pt x="855" y="1"/>
                  </a:moveTo>
                  <a:cubicBezTo>
                    <a:pt x="541" y="123"/>
                    <a:pt x="304" y="396"/>
                    <a:pt x="231" y="728"/>
                  </a:cubicBezTo>
                  <a:lnTo>
                    <a:pt x="42" y="1585"/>
                  </a:lnTo>
                  <a:cubicBezTo>
                    <a:pt x="0" y="1775"/>
                    <a:pt x="146" y="1956"/>
                    <a:pt x="341" y="1956"/>
                  </a:cubicBezTo>
                  <a:lnTo>
                    <a:pt x="855" y="1956"/>
                  </a:lnTo>
                  <a:lnTo>
                    <a:pt x="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72"/>
          <p:cNvSpPr/>
          <p:nvPr/>
        </p:nvSpPr>
        <p:spPr>
          <a:xfrm>
            <a:off x="2583013" y="1565500"/>
            <a:ext cx="1161900" cy="1161900"/>
          </a:xfrm>
          <a:prstGeom prst="donut">
            <a:avLst>
              <a:gd fmla="val 1013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2"/>
          <p:cNvSpPr/>
          <p:nvPr/>
        </p:nvSpPr>
        <p:spPr>
          <a:xfrm rot="5400000">
            <a:off x="2583013" y="1565513"/>
            <a:ext cx="1161900" cy="1161900"/>
          </a:xfrm>
          <a:prstGeom prst="blockArc">
            <a:avLst>
              <a:gd fmla="val 10800000" name="adj1"/>
              <a:gd fmla="val 17881906" name="adj2"/>
              <a:gd fmla="val 1126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2"/>
          <p:cNvSpPr/>
          <p:nvPr/>
        </p:nvSpPr>
        <p:spPr>
          <a:xfrm>
            <a:off x="1150450" y="1565513"/>
            <a:ext cx="1161900" cy="1161900"/>
          </a:xfrm>
          <a:prstGeom prst="donut">
            <a:avLst>
              <a:gd fmla="val 10130"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2"/>
          <p:cNvSpPr/>
          <p:nvPr/>
        </p:nvSpPr>
        <p:spPr>
          <a:xfrm rot="5400000">
            <a:off x="1150450" y="1565525"/>
            <a:ext cx="1161900" cy="1161900"/>
          </a:xfrm>
          <a:prstGeom prst="blockArc">
            <a:avLst>
              <a:gd fmla="val 10800000" name="adj1"/>
              <a:gd fmla="val 1594564" name="adj2"/>
              <a:gd fmla="val 9967" name="adj3"/>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2"/>
          <p:cNvSpPr txBox="1"/>
          <p:nvPr>
            <p:ph idx="4294967295" type="title"/>
          </p:nvPr>
        </p:nvSpPr>
        <p:spPr>
          <a:xfrm>
            <a:off x="1052925" y="2727425"/>
            <a:ext cx="1356900" cy="43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Orbitron SemiBold"/>
                <a:ea typeface="Orbitron SemiBold"/>
                <a:cs typeface="Orbitron SemiBold"/>
                <a:sym typeface="Orbitron SemiBold"/>
              </a:rPr>
              <a:t>65</a:t>
            </a:r>
            <a:r>
              <a:rPr lang="en" sz="2000">
                <a:solidFill>
                  <a:schemeClr val="accent3"/>
                </a:solidFill>
                <a:latin typeface="Orbitron SemiBold"/>
                <a:ea typeface="Orbitron SemiBold"/>
                <a:cs typeface="Orbitron SemiBold"/>
                <a:sym typeface="Orbitron SemiBold"/>
              </a:rPr>
              <a:t>%</a:t>
            </a:r>
            <a:endParaRPr sz="2000">
              <a:solidFill>
                <a:schemeClr val="accent3"/>
              </a:solidFill>
              <a:latin typeface="Orbitron SemiBold"/>
              <a:ea typeface="Orbitron SemiBold"/>
              <a:cs typeface="Orbitron SemiBold"/>
              <a:sym typeface="Orbitron SemiBold"/>
            </a:endParaRPr>
          </a:p>
        </p:txBody>
      </p:sp>
      <p:sp>
        <p:nvSpPr>
          <p:cNvPr id="1034" name="Google Shape;1034;p72"/>
          <p:cNvSpPr txBox="1"/>
          <p:nvPr>
            <p:ph idx="4294967295" type="title"/>
          </p:nvPr>
        </p:nvSpPr>
        <p:spPr>
          <a:xfrm>
            <a:off x="2485519" y="2727425"/>
            <a:ext cx="1356900" cy="43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Orbitron SemiBold"/>
                <a:ea typeface="Orbitron SemiBold"/>
                <a:cs typeface="Orbitron SemiBold"/>
                <a:sym typeface="Orbitron SemiBold"/>
              </a:rPr>
              <a:t>3</a:t>
            </a:r>
            <a:r>
              <a:rPr lang="en" sz="2000">
                <a:solidFill>
                  <a:schemeClr val="accent3"/>
                </a:solidFill>
                <a:latin typeface="Orbitron SemiBold"/>
                <a:ea typeface="Orbitron SemiBold"/>
                <a:cs typeface="Orbitron SemiBold"/>
                <a:sym typeface="Orbitron SemiBold"/>
              </a:rPr>
              <a:t>5%</a:t>
            </a:r>
            <a:endParaRPr sz="2000">
              <a:solidFill>
                <a:schemeClr val="accent3"/>
              </a:solidFill>
              <a:latin typeface="Orbitron SemiBold"/>
              <a:ea typeface="Orbitron SemiBold"/>
              <a:cs typeface="Orbitron SemiBold"/>
              <a:sym typeface="Orbitron SemiBold"/>
            </a:endParaRPr>
          </a:p>
        </p:txBody>
      </p:sp>
      <p:sp>
        <p:nvSpPr>
          <p:cNvPr id="1035" name="Google Shape;1035;p72"/>
          <p:cNvSpPr txBox="1"/>
          <p:nvPr>
            <p:ph idx="4294967295" type="title"/>
          </p:nvPr>
        </p:nvSpPr>
        <p:spPr>
          <a:xfrm flipH="1">
            <a:off x="6893800" y="1565500"/>
            <a:ext cx="13935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accent6"/>
                </a:solidFill>
                <a:latin typeface="Chakra Petch"/>
                <a:ea typeface="Chakra Petch"/>
                <a:cs typeface="Chakra Petch"/>
                <a:sym typeface="Chakra Petch"/>
              </a:rPr>
              <a:t>12-16 Year old</a:t>
            </a:r>
            <a:endParaRPr sz="1400">
              <a:solidFill>
                <a:schemeClr val="accent6"/>
              </a:solidFill>
              <a:latin typeface="Chakra Petch"/>
              <a:ea typeface="Chakra Petch"/>
              <a:cs typeface="Chakra Petch"/>
              <a:sym typeface="Chakra Petch"/>
            </a:endParaRPr>
          </a:p>
        </p:txBody>
      </p:sp>
      <p:sp>
        <p:nvSpPr>
          <p:cNvPr id="1036" name="Google Shape;1036;p72"/>
          <p:cNvSpPr txBox="1"/>
          <p:nvPr>
            <p:ph idx="4294967295" type="title"/>
          </p:nvPr>
        </p:nvSpPr>
        <p:spPr>
          <a:xfrm flipH="1">
            <a:off x="6893800" y="1955718"/>
            <a:ext cx="13935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accent6"/>
                </a:solidFill>
                <a:latin typeface="Chakra Petch"/>
                <a:ea typeface="Chakra Petch"/>
                <a:cs typeface="Chakra Petch"/>
                <a:sym typeface="Chakra Petch"/>
              </a:rPr>
              <a:t>16-25 Year old</a:t>
            </a:r>
            <a:endParaRPr sz="1400">
              <a:solidFill>
                <a:schemeClr val="accent6"/>
              </a:solidFill>
              <a:latin typeface="Chakra Petch"/>
              <a:ea typeface="Chakra Petch"/>
              <a:cs typeface="Chakra Petch"/>
              <a:sym typeface="Chakra Petch"/>
            </a:endParaRPr>
          </a:p>
        </p:txBody>
      </p:sp>
      <p:sp>
        <p:nvSpPr>
          <p:cNvPr id="1037" name="Google Shape;1037;p72"/>
          <p:cNvSpPr txBox="1"/>
          <p:nvPr>
            <p:ph idx="4294967295" type="title"/>
          </p:nvPr>
        </p:nvSpPr>
        <p:spPr>
          <a:xfrm flipH="1">
            <a:off x="6893800" y="2345935"/>
            <a:ext cx="13935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accent6"/>
                </a:solidFill>
                <a:latin typeface="Chakra Petch"/>
                <a:ea typeface="Chakra Petch"/>
                <a:cs typeface="Chakra Petch"/>
                <a:sym typeface="Chakra Petch"/>
              </a:rPr>
              <a:t>25-35 Year old</a:t>
            </a:r>
            <a:endParaRPr sz="1400">
              <a:solidFill>
                <a:schemeClr val="accent6"/>
              </a:solidFill>
              <a:latin typeface="Chakra Petch"/>
              <a:ea typeface="Chakra Petch"/>
              <a:cs typeface="Chakra Petch"/>
              <a:sym typeface="Chakra Petch"/>
            </a:endParaRPr>
          </a:p>
        </p:txBody>
      </p:sp>
      <p:sp>
        <p:nvSpPr>
          <p:cNvPr id="1038" name="Google Shape;1038;p72"/>
          <p:cNvSpPr txBox="1"/>
          <p:nvPr>
            <p:ph idx="4294967295" type="title"/>
          </p:nvPr>
        </p:nvSpPr>
        <p:spPr>
          <a:xfrm flipH="1">
            <a:off x="4625926" y="1565488"/>
            <a:ext cx="6789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6"/>
                </a:solidFill>
                <a:latin typeface="Chakra Petch"/>
                <a:ea typeface="Chakra Petch"/>
                <a:cs typeface="Chakra Petch"/>
                <a:sym typeface="Chakra Petch"/>
              </a:rPr>
              <a:t>10</a:t>
            </a:r>
            <a:r>
              <a:rPr lang="en" sz="1600">
                <a:solidFill>
                  <a:schemeClr val="accent6"/>
                </a:solidFill>
                <a:latin typeface="Chakra Petch"/>
                <a:ea typeface="Chakra Petch"/>
                <a:cs typeface="Chakra Petch"/>
                <a:sym typeface="Chakra Petch"/>
              </a:rPr>
              <a:t>%</a:t>
            </a:r>
            <a:endParaRPr sz="1600">
              <a:solidFill>
                <a:schemeClr val="accent6"/>
              </a:solidFill>
              <a:latin typeface="Chakra Petch"/>
              <a:ea typeface="Chakra Petch"/>
              <a:cs typeface="Chakra Petch"/>
              <a:sym typeface="Chakra Petch"/>
            </a:endParaRPr>
          </a:p>
        </p:txBody>
      </p:sp>
      <p:sp>
        <p:nvSpPr>
          <p:cNvPr id="1039" name="Google Shape;1039;p72"/>
          <p:cNvSpPr txBox="1"/>
          <p:nvPr>
            <p:ph idx="4294967295" type="title"/>
          </p:nvPr>
        </p:nvSpPr>
        <p:spPr>
          <a:xfrm flipH="1">
            <a:off x="4625926" y="1955708"/>
            <a:ext cx="6789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6"/>
                </a:solidFill>
                <a:latin typeface="Chakra Petch"/>
                <a:ea typeface="Chakra Petch"/>
                <a:cs typeface="Chakra Petch"/>
                <a:sym typeface="Chakra Petch"/>
              </a:rPr>
              <a:t>6</a:t>
            </a:r>
            <a:r>
              <a:rPr lang="en" sz="1600">
                <a:solidFill>
                  <a:schemeClr val="accent6"/>
                </a:solidFill>
                <a:latin typeface="Chakra Petch"/>
                <a:ea typeface="Chakra Petch"/>
                <a:cs typeface="Chakra Petch"/>
                <a:sym typeface="Chakra Petch"/>
              </a:rPr>
              <a:t>0%</a:t>
            </a:r>
            <a:endParaRPr sz="1600">
              <a:solidFill>
                <a:schemeClr val="accent6"/>
              </a:solidFill>
              <a:latin typeface="Chakra Petch"/>
              <a:ea typeface="Chakra Petch"/>
              <a:cs typeface="Chakra Petch"/>
              <a:sym typeface="Chakra Petch"/>
            </a:endParaRPr>
          </a:p>
        </p:txBody>
      </p:sp>
      <p:sp>
        <p:nvSpPr>
          <p:cNvPr id="1040" name="Google Shape;1040;p72"/>
          <p:cNvSpPr txBox="1"/>
          <p:nvPr>
            <p:ph idx="4294967295" type="title"/>
          </p:nvPr>
        </p:nvSpPr>
        <p:spPr>
          <a:xfrm flipH="1">
            <a:off x="4625926" y="2345929"/>
            <a:ext cx="6789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6"/>
                </a:solidFill>
                <a:latin typeface="Chakra Petch"/>
                <a:ea typeface="Chakra Petch"/>
                <a:cs typeface="Chakra Petch"/>
                <a:sym typeface="Chakra Petch"/>
              </a:rPr>
              <a:t>2</a:t>
            </a:r>
            <a:r>
              <a:rPr lang="en" sz="1600">
                <a:solidFill>
                  <a:schemeClr val="accent6"/>
                </a:solidFill>
                <a:latin typeface="Chakra Petch"/>
                <a:ea typeface="Chakra Petch"/>
                <a:cs typeface="Chakra Petch"/>
                <a:sym typeface="Chakra Petch"/>
              </a:rPr>
              <a:t>0%</a:t>
            </a:r>
            <a:endParaRPr sz="1600">
              <a:solidFill>
                <a:schemeClr val="accent6"/>
              </a:solidFill>
              <a:latin typeface="Chakra Petch"/>
              <a:ea typeface="Chakra Petch"/>
              <a:cs typeface="Chakra Petch"/>
              <a:sym typeface="Chakra Petch"/>
            </a:endParaRPr>
          </a:p>
        </p:txBody>
      </p:sp>
      <p:grpSp>
        <p:nvGrpSpPr>
          <p:cNvPr id="1041" name="Google Shape;1041;p72"/>
          <p:cNvGrpSpPr/>
          <p:nvPr/>
        </p:nvGrpSpPr>
        <p:grpSpPr>
          <a:xfrm>
            <a:off x="5355097" y="1687575"/>
            <a:ext cx="1491472" cy="162300"/>
            <a:chOff x="5180622" y="1298075"/>
            <a:chExt cx="1491472" cy="162300"/>
          </a:xfrm>
        </p:grpSpPr>
        <p:sp>
          <p:nvSpPr>
            <p:cNvPr id="1042" name="Google Shape;1042;p72"/>
            <p:cNvSpPr/>
            <p:nvPr/>
          </p:nvSpPr>
          <p:spPr>
            <a:xfrm>
              <a:off x="5183793" y="1298843"/>
              <a:ext cx="1488300" cy="161100"/>
            </a:xfrm>
            <a:prstGeom prst="roundRect">
              <a:avLst>
                <a:gd fmla="val 50000"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2"/>
            <p:cNvSpPr/>
            <p:nvPr/>
          </p:nvSpPr>
          <p:spPr>
            <a:xfrm rot="-5400000">
              <a:off x="5248572" y="1230125"/>
              <a:ext cx="162300" cy="2982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72"/>
          <p:cNvGrpSpPr/>
          <p:nvPr/>
        </p:nvGrpSpPr>
        <p:grpSpPr>
          <a:xfrm>
            <a:off x="5353551" y="2077650"/>
            <a:ext cx="1491474" cy="162300"/>
            <a:chOff x="5179076" y="1625492"/>
            <a:chExt cx="1491474" cy="162300"/>
          </a:xfrm>
        </p:grpSpPr>
        <p:sp>
          <p:nvSpPr>
            <p:cNvPr id="1045" name="Google Shape;1045;p72"/>
            <p:cNvSpPr/>
            <p:nvPr/>
          </p:nvSpPr>
          <p:spPr>
            <a:xfrm>
              <a:off x="5182250" y="1626256"/>
              <a:ext cx="1488300" cy="161100"/>
            </a:xfrm>
            <a:prstGeom prst="roundRect">
              <a:avLst>
                <a:gd fmla="val 50000"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2"/>
            <p:cNvSpPr/>
            <p:nvPr/>
          </p:nvSpPr>
          <p:spPr>
            <a:xfrm rot="-5400000">
              <a:off x="5540576" y="1263992"/>
              <a:ext cx="162300" cy="8853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72"/>
          <p:cNvGrpSpPr/>
          <p:nvPr/>
        </p:nvGrpSpPr>
        <p:grpSpPr>
          <a:xfrm>
            <a:off x="5355176" y="2467725"/>
            <a:ext cx="1491405" cy="162300"/>
            <a:chOff x="5180701" y="1944171"/>
            <a:chExt cx="1491405" cy="162300"/>
          </a:xfrm>
        </p:grpSpPr>
        <p:sp>
          <p:nvSpPr>
            <p:cNvPr id="1048" name="Google Shape;1048;p72"/>
            <p:cNvSpPr/>
            <p:nvPr/>
          </p:nvSpPr>
          <p:spPr>
            <a:xfrm>
              <a:off x="5183807" y="1944931"/>
              <a:ext cx="1488300" cy="161100"/>
            </a:xfrm>
            <a:prstGeom prst="roundRect">
              <a:avLst>
                <a:gd fmla="val 50000"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2"/>
            <p:cNvSpPr/>
            <p:nvPr/>
          </p:nvSpPr>
          <p:spPr>
            <a:xfrm rot="-5400000">
              <a:off x="5357251" y="1767621"/>
              <a:ext cx="162300" cy="5154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 name="Google Shape;1050;p72"/>
          <p:cNvSpPr txBox="1"/>
          <p:nvPr>
            <p:ph idx="4294967295" type="title"/>
          </p:nvPr>
        </p:nvSpPr>
        <p:spPr>
          <a:xfrm flipH="1">
            <a:off x="6893800" y="2736153"/>
            <a:ext cx="13935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accent6"/>
                </a:solidFill>
                <a:latin typeface="Chakra Petch"/>
                <a:ea typeface="Chakra Petch"/>
                <a:cs typeface="Chakra Petch"/>
                <a:sym typeface="Chakra Petch"/>
              </a:rPr>
              <a:t>35</a:t>
            </a:r>
            <a:r>
              <a:rPr lang="en" sz="1400">
                <a:solidFill>
                  <a:schemeClr val="accent6"/>
                </a:solidFill>
                <a:latin typeface="Chakra Petch"/>
                <a:ea typeface="Chakra Petch"/>
                <a:cs typeface="Chakra Petch"/>
                <a:sym typeface="Chakra Petch"/>
              </a:rPr>
              <a:t>-45 Year old</a:t>
            </a:r>
            <a:endParaRPr sz="1400">
              <a:solidFill>
                <a:schemeClr val="accent6"/>
              </a:solidFill>
              <a:latin typeface="Chakra Petch"/>
              <a:ea typeface="Chakra Petch"/>
              <a:cs typeface="Chakra Petch"/>
              <a:sym typeface="Chakra Petch"/>
            </a:endParaRPr>
          </a:p>
        </p:txBody>
      </p:sp>
      <p:sp>
        <p:nvSpPr>
          <p:cNvPr id="1051" name="Google Shape;1051;p72"/>
          <p:cNvSpPr txBox="1"/>
          <p:nvPr>
            <p:ph idx="4294967295" type="title"/>
          </p:nvPr>
        </p:nvSpPr>
        <p:spPr>
          <a:xfrm flipH="1">
            <a:off x="4625926" y="2736150"/>
            <a:ext cx="6789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6"/>
                </a:solidFill>
                <a:latin typeface="Chakra Petch"/>
                <a:ea typeface="Chakra Petch"/>
                <a:cs typeface="Chakra Petch"/>
                <a:sym typeface="Chakra Petch"/>
              </a:rPr>
              <a:t>1</a:t>
            </a:r>
            <a:r>
              <a:rPr lang="en" sz="1600">
                <a:solidFill>
                  <a:schemeClr val="accent6"/>
                </a:solidFill>
                <a:latin typeface="Chakra Petch"/>
                <a:ea typeface="Chakra Petch"/>
                <a:cs typeface="Chakra Petch"/>
                <a:sym typeface="Chakra Petch"/>
              </a:rPr>
              <a:t>0%</a:t>
            </a:r>
            <a:endParaRPr sz="1600">
              <a:solidFill>
                <a:schemeClr val="accent6"/>
              </a:solidFill>
              <a:latin typeface="Chakra Petch"/>
              <a:ea typeface="Chakra Petch"/>
              <a:cs typeface="Chakra Petch"/>
              <a:sym typeface="Chakra Petch"/>
            </a:endParaRPr>
          </a:p>
        </p:txBody>
      </p:sp>
      <p:grpSp>
        <p:nvGrpSpPr>
          <p:cNvPr id="1052" name="Google Shape;1052;p72"/>
          <p:cNvGrpSpPr/>
          <p:nvPr/>
        </p:nvGrpSpPr>
        <p:grpSpPr>
          <a:xfrm>
            <a:off x="5355175" y="2857800"/>
            <a:ext cx="1491406" cy="162300"/>
            <a:chOff x="5180700" y="2468300"/>
            <a:chExt cx="1491406" cy="162300"/>
          </a:xfrm>
        </p:grpSpPr>
        <p:sp>
          <p:nvSpPr>
            <p:cNvPr id="1053" name="Google Shape;1053;p72"/>
            <p:cNvSpPr/>
            <p:nvPr/>
          </p:nvSpPr>
          <p:spPr>
            <a:xfrm>
              <a:off x="5183807" y="2469056"/>
              <a:ext cx="1488300" cy="161100"/>
            </a:xfrm>
            <a:prstGeom prst="roundRect">
              <a:avLst>
                <a:gd fmla="val 50000"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2"/>
            <p:cNvSpPr/>
            <p:nvPr/>
          </p:nvSpPr>
          <p:spPr>
            <a:xfrm rot="-5400000">
              <a:off x="5248650" y="2400350"/>
              <a:ext cx="162300" cy="2982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72"/>
          <p:cNvSpPr txBox="1"/>
          <p:nvPr>
            <p:ph idx="4294967295" type="title"/>
          </p:nvPr>
        </p:nvSpPr>
        <p:spPr>
          <a:xfrm>
            <a:off x="856675" y="966375"/>
            <a:ext cx="24579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rbitron SemiBold"/>
                <a:ea typeface="Orbitron SemiBold"/>
                <a:cs typeface="Orbitron SemiBold"/>
                <a:sym typeface="Orbitron SemiBold"/>
              </a:rPr>
              <a:t>Gender</a:t>
            </a:r>
            <a:endParaRPr sz="2400">
              <a:latin typeface="Orbitron SemiBold"/>
              <a:ea typeface="Orbitron SemiBold"/>
              <a:cs typeface="Orbitron SemiBold"/>
              <a:sym typeface="Orbitron SemiBold"/>
            </a:endParaRPr>
          </a:p>
        </p:txBody>
      </p:sp>
      <p:sp>
        <p:nvSpPr>
          <p:cNvPr id="1056" name="Google Shape;1056;p72"/>
          <p:cNvSpPr txBox="1"/>
          <p:nvPr>
            <p:ph idx="4294967295" type="title"/>
          </p:nvPr>
        </p:nvSpPr>
        <p:spPr>
          <a:xfrm>
            <a:off x="4625925" y="966375"/>
            <a:ext cx="24579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rbitron SemiBold"/>
                <a:ea typeface="Orbitron SemiBold"/>
                <a:cs typeface="Orbitron SemiBold"/>
                <a:sym typeface="Orbitron SemiBold"/>
              </a:rPr>
              <a:t>Ages</a:t>
            </a:r>
            <a:endParaRPr sz="2400">
              <a:latin typeface="Orbitron SemiBold"/>
              <a:ea typeface="Orbitron SemiBold"/>
              <a:cs typeface="Orbitron SemiBold"/>
              <a:sym typeface="Orbitron SemiBold"/>
            </a:endParaRPr>
          </a:p>
        </p:txBody>
      </p:sp>
      <p:sp>
        <p:nvSpPr>
          <p:cNvPr id="1057" name="Google Shape;1057;p72"/>
          <p:cNvSpPr txBox="1"/>
          <p:nvPr>
            <p:ph idx="4294967295" type="title"/>
          </p:nvPr>
        </p:nvSpPr>
        <p:spPr>
          <a:xfrm>
            <a:off x="856663" y="3167225"/>
            <a:ext cx="24579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rbitron SemiBold"/>
                <a:ea typeface="Orbitron SemiBold"/>
                <a:cs typeface="Orbitron SemiBold"/>
                <a:sym typeface="Orbitron SemiBold"/>
              </a:rPr>
              <a:t>Interests</a:t>
            </a:r>
            <a:endParaRPr sz="2400">
              <a:latin typeface="Orbitron SemiBold"/>
              <a:ea typeface="Orbitron SemiBold"/>
              <a:cs typeface="Orbitron SemiBold"/>
              <a:sym typeface="Orbitron SemiBold"/>
            </a:endParaRPr>
          </a:p>
        </p:txBody>
      </p:sp>
      <p:sp>
        <p:nvSpPr>
          <p:cNvPr id="1058" name="Google Shape;1058;p72"/>
          <p:cNvSpPr txBox="1"/>
          <p:nvPr/>
        </p:nvSpPr>
        <p:spPr>
          <a:xfrm flipH="1">
            <a:off x="4625850" y="3167225"/>
            <a:ext cx="24579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Orbitron SemiBold"/>
                <a:ea typeface="Orbitron SemiBold"/>
                <a:cs typeface="Orbitron SemiBold"/>
                <a:sym typeface="Orbitron SemiBold"/>
              </a:rPr>
              <a:t>Location</a:t>
            </a:r>
            <a:endParaRPr sz="2400">
              <a:solidFill>
                <a:schemeClr val="dk2"/>
              </a:solidFill>
              <a:latin typeface="Orbitron SemiBold"/>
              <a:ea typeface="Orbitron SemiBold"/>
              <a:cs typeface="Orbitron SemiBold"/>
              <a:sym typeface="Orbitron SemiBold"/>
            </a:endParaRPr>
          </a:p>
        </p:txBody>
      </p:sp>
      <p:sp>
        <p:nvSpPr>
          <p:cNvPr id="1059" name="Google Shape;1059;p72"/>
          <p:cNvSpPr txBox="1"/>
          <p:nvPr/>
        </p:nvSpPr>
        <p:spPr>
          <a:xfrm>
            <a:off x="4625923" y="3637889"/>
            <a:ext cx="1013400" cy="29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accent6"/>
                </a:solidFill>
                <a:latin typeface="Chakra Petch"/>
                <a:ea typeface="Chakra Petch"/>
                <a:cs typeface="Chakra Petch"/>
                <a:sym typeface="Chakra Petch"/>
              </a:rPr>
              <a:t>Big city</a:t>
            </a:r>
            <a:endParaRPr>
              <a:solidFill>
                <a:schemeClr val="accent6"/>
              </a:solidFill>
              <a:latin typeface="Chakra Petch"/>
              <a:ea typeface="Chakra Petch"/>
              <a:cs typeface="Chakra Petch"/>
              <a:sym typeface="Chakra Petch"/>
            </a:endParaRPr>
          </a:p>
        </p:txBody>
      </p:sp>
      <p:sp>
        <p:nvSpPr>
          <p:cNvPr id="1060" name="Google Shape;1060;p72"/>
          <p:cNvSpPr txBox="1"/>
          <p:nvPr/>
        </p:nvSpPr>
        <p:spPr>
          <a:xfrm>
            <a:off x="4625965" y="3984691"/>
            <a:ext cx="1013400" cy="29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accent6"/>
                </a:solidFill>
                <a:latin typeface="Chakra Petch"/>
                <a:ea typeface="Chakra Petch"/>
                <a:cs typeface="Chakra Petch"/>
                <a:sym typeface="Chakra Petch"/>
              </a:rPr>
              <a:t>Small city</a:t>
            </a:r>
            <a:endParaRPr>
              <a:solidFill>
                <a:schemeClr val="accent6"/>
              </a:solidFill>
              <a:latin typeface="Chakra Petch"/>
              <a:ea typeface="Chakra Petch"/>
              <a:cs typeface="Chakra Petch"/>
              <a:sym typeface="Chakra Petch"/>
            </a:endParaRPr>
          </a:p>
        </p:txBody>
      </p:sp>
      <p:sp>
        <p:nvSpPr>
          <p:cNvPr id="1061" name="Google Shape;1061;p72"/>
          <p:cNvSpPr txBox="1"/>
          <p:nvPr/>
        </p:nvSpPr>
        <p:spPr>
          <a:xfrm>
            <a:off x="4625965" y="4331493"/>
            <a:ext cx="1013400" cy="29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accent6"/>
                </a:solidFill>
                <a:latin typeface="Chakra Petch"/>
                <a:ea typeface="Chakra Petch"/>
                <a:cs typeface="Chakra Petch"/>
                <a:sym typeface="Chakra Petch"/>
              </a:rPr>
              <a:t>Rural</a:t>
            </a:r>
            <a:endParaRPr>
              <a:solidFill>
                <a:schemeClr val="accent6"/>
              </a:solidFill>
              <a:latin typeface="Chakra Petch"/>
              <a:ea typeface="Chakra Petch"/>
              <a:cs typeface="Chakra Petch"/>
              <a:sym typeface="Chakra Petch"/>
            </a:endParaRPr>
          </a:p>
        </p:txBody>
      </p:sp>
      <p:sp>
        <p:nvSpPr>
          <p:cNvPr id="1062" name="Google Shape;1062;p72"/>
          <p:cNvSpPr/>
          <p:nvPr/>
        </p:nvSpPr>
        <p:spPr>
          <a:xfrm>
            <a:off x="5668250" y="4448350"/>
            <a:ext cx="162300" cy="1623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2"/>
          <p:cNvSpPr/>
          <p:nvPr/>
        </p:nvSpPr>
        <p:spPr>
          <a:xfrm>
            <a:off x="5859294" y="4448350"/>
            <a:ext cx="162300" cy="1623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2"/>
          <p:cNvSpPr/>
          <p:nvPr/>
        </p:nvSpPr>
        <p:spPr>
          <a:xfrm>
            <a:off x="6050339" y="4448350"/>
            <a:ext cx="162300" cy="162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2"/>
          <p:cNvSpPr/>
          <p:nvPr/>
        </p:nvSpPr>
        <p:spPr>
          <a:xfrm>
            <a:off x="6241383" y="4448350"/>
            <a:ext cx="162300" cy="162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2"/>
          <p:cNvSpPr txBox="1"/>
          <p:nvPr/>
        </p:nvSpPr>
        <p:spPr>
          <a:xfrm>
            <a:off x="7549949" y="3564725"/>
            <a:ext cx="879000" cy="34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2000">
                <a:solidFill>
                  <a:schemeClr val="accent3"/>
                </a:solidFill>
                <a:latin typeface="Orbitron SemiBold"/>
                <a:ea typeface="Orbitron SemiBold"/>
                <a:cs typeface="Orbitron SemiBold"/>
                <a:sym typeface="Orbitron SemiBold"/>
              </a:rPr>
              <a:t>4</a:t>
            </a:r>
            <a:r>
              <a:rPr lang="en" sz="2000">
                <a:solidFill>
                  <a:schemeClr val="accent3"/>
                </a:solidFill>
                <a:latin typeface="Orbitron SemiBold"/>
                <a:ea typeface="Orbitron SemiBold"/>
                <a:cs typeface="Orbitron SemiBold"/>
                <a:sym typeface="Orbitron SemiBold"/>
              </a:rPr>
              <a:t>/10</a:t>
            </a:r>
            <a:endParaRPr sz="2000">
              <a:solidFill>
                <a:schemeClr val="accent3"/>
              </a:solidFill>
              <a:latin typeface="Orbitron SemiBold"/>
              <a:ea typeface="Orbitron SemiBold"/>
              <a:cs typeface="Orbitron SemiBold"/>
              <a:sym typeface="Orbitron SemiBold"/>
            </a:endParaRPr>
          </a:p>
        </p:txBody>
      </p:sp>
      <p:sp>
        <p:nvSpPr>
          <p:cNvPr id="1067" name="Google Shape;1067;p72"/>
          <p:cNvSpPr txBox="1"/>
          <p:nvPr/>
        </p:nvSpPr>
        <p:spPr>
          <a:xfrm>
            <a:off x="7550009" y="3911525"/>
            <a:ext cx="879000" cy="34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2000">
                <a:solidFill>
                  <a:schemeClr val="accent3"/>
                </a:solidFill>
                <a:latin typeface="Orbitron SemiBold"/>
                <a:ea typeface="Orbitron SemiBold"/>
                <a:cs typeface="Orbitron SemiBold"/>
                <a:sym typeface="Orbitron SemiBold"/>
              </a:rPr>
              <a:t>4</a:t>
            </a:r>
            <a:r>
              <a:rPr lang="en" sz="2000">
                <a:solidFill>
                  <a:schemeClr val="accent3"/>
                </a:solidFill>
                <a:latin typeface="Orbitron SemiBold"/>
                <a:ea typeface="Orbitron SemiBold"/>
                <a:cs typeface="Orbitron SemiBold"/>
                <a:sym typeface="Orbitron SemiBold"/>
              </a:rPr>
              <a:t>/10</a:t>
            </a:r>
            <a:endParaRPr sz="2000">
              <a:solidFill>
                <a:schemeClr val="accent3"/>
              </a:solidFill>
              <a:latin typeface="Orbitron SemiBold"/>
              <a:ea typeface="Orbitron SemiBold"/>
              <a:cs typeface="Orbitron SemiBold"/>
              <a:sym typeface="Orbitron SemiBold"/>
            </a:endParaRPr>
          </a:p>
        </p:txBody>
      </p:sp>
      <p:sp>
        <p:nvSpPr>
          <p:cNvPr id="1068" name="Google Shape;1068;p72"/>
          <p:cNvSpPr txBox="1"/>
          <p:nvPr/>
        </p:nvSpPr>
        <p:spPr>
          <a:xfrm>
            <a:off x="7550009" y="4258325"/>
            <a:ext cx="879000" cy="34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2000">
                <a:solidFill>
                  <a:schemeClr val="accent3"/>
                </a:solidFill>
                <a:latin typeface="Orbitron SemiBold"/>
                <a:ea typeface="Orbitron SemiBold"/>
                <a:cs typeface="Orbitron SemiBold"/>
                <a:sym typeface="Orbitron SemiBold"/>
              </a:rPr>
              <a:t>2</a:t>
            </a:r>
            <a:r>
              <a:rPr lang="en" sz="2000">
                <a:solidFill>
                  <a:schemeClr val="accent3"/>
                </a:solidFill>
                <a:latin typeface="Orbitron SemiBold"/>
                <a:ea typeface="Orbitron SemiBold"/>
                <a:cs typeface="Orbitron SemiBold"/>
                <a:sym typeface="Orbitron SemiBold"/>
              </a:rPr>
              <a:t>/10</a:t>
            </a:r>
            <a:endParaRPr sz="2000">
              <a:solidFill>
                <a:schemeClr val="accent3"/>
              </a:solidFill>
              <a:latin typeface="Orbitron SemiBold"/>
              <a:ea typeface="Orbitron SemiBold"/>
              <a:cs typeface="Orbitron SemiBold"/>
              <a:sym typeface="Orbitron SemiBold"/>
            </a:endParaRPr>
          </a:p>
        </p:txBody>
      </p:sp>
      <p:sp>
        <p:nvSpPr>
          <p:cNvPr id="1069" name="Google Shape;1069;p72"/>
          <p:cNvSpPr/>
          <p:nvPr/>
        </p:nvSpPr>
        <p:spPr>
          <a:xfrm>
            <a:off x="6432428" y="44483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2"/>
          <p:cNvSpPr/>
          <p:nvPr/>
        </p:nvSpPr>
        <p:spPr>
          <a:xfrm>
            <a:off x="6623472" y="44483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2"/>
          <p:cNvSpPr/>
          <p:nvPr/>
        </p:nvSpPr>
        <p:spPr>
          <a:xfrm>
            <a:off x="6814517" y="44483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2"/>
          <p:cNvSpPr/>
          <p:nvPr/>
        </p:nvSpPr>
        <p:spPr>
          <a:xfrm>
            <a:off x="7005561" y="44483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2"/>
          <p:cNvSpPr/>
          <p:nvPr/>
        </p:nvSpPr>
        <p:spPr>
          <a:xfrm>
            <a:off x="5668300" y="4097250"/>
            <a:ext cx="162300" cy="1623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2"/>
          <p:cNvSpPr/>
          <p:nvPr/>
        </p:nvSpPr>
        <p:spPr>
          <a:xfrm>
            <a:off x="5859344" y="4097250"/>
            <a:ext cx="162300" cy="1623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2"/>
          <p:cNvSpPr/>
          <p:nvPr/>
        </p:nvSpPr>
        <p:spPr>
          <a:xfrm>
            <a:off x="6050389" y="4097250"/>
            <a:ext cx="162300" cy="1623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2"/>
          <p:cNvSpPr/>
          <p:nvPr/>
        </p:nvSpPr>
        <p:spPr>
          <a:xfrm>
            <a:off x="6241433" y="4097250"/>
            <a:ext cx="162300" cy="1623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2"/>
          <p:cNvSpPr/>
          <p:nvPr/>
        </p:nvSpPr>
        <p:spPr>
          <a:xfrm>
            <a:off x="6432478" y="4097250"/>
            <a:ext cx="162300" cy="162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2"/>
          <p:cNvSpPr/>
          <p:nvPr/>
        </p:nvSpPr>
        <p:spPr>
          <a:xfrm>
            <a:off x="6623522" y="4097250"/>
            <a:ext cx="162300" cy="162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2"/>
          <p:cNvSpPr/>
          <p:nvPr/>
        </p:nvSpPr>
        <p:spPr>
          <a:xfrm>
            <a:off x="6814567" y="40972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2"/>
          <p:cNvSpPr/>
          <p:nvPr/>
        </p:nvSpPr>
        <p:spPr>
          <a:xfrm>
            <a:off x="7005611" y="40972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2"/>
          <p:cNvSpPr/>
          <p:nvPr/>
        </p:nvSpPr>
        <p:spPr>
          <a:xfrm>
            <a:off x="5668300" y="3741850"/>
            <a:ext cx="162300" cy="1623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2"/>
          <p:cNvSpPr/>
          <p:nvPr/>
        </p:nvSpPr>
        <p:spPr>
          <a:xfrm>
            <a:off x="5859344" y="3741850"/>
            <a:ext cx="162300" cy="1623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2"/>
          <p:cNvSpPr/>
          <p:nvPr/>
        </p:nvSpPr>
        <p:spPr>
          <a:xfrm>
            <a:off x="6050389" y="3741850"/>
            <a:ext cx="162300" cy="1623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2"/>
          <p:cNvSpPr/>
          <p:nvPr/>
        </p:nvSpPr>
        <p:spPr>
          <a:xfrm>
            <a:off x="6241433" y="3741850"/>
            <a:ext cx="162300" cy="1623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2"/>
          <p:cNvSpPr/>
          <p:nvPr/>
        </p:nvSpPr>
        <p:spPr>
          <a:xfrm>
            <a:off x="6432478" y="37418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2"/>
          <p:cNvSpPr/>
          <p:nvPr/>
        </p:nvSpPr>
        <p:spPr>
          <a:xfrm>
            <a:off x="6623522" y="37418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2"/>
          <p:cNvSpPr/>
          <p:nvPr/>
        </p:nvSpPr>
        <p:spPr>
          <a:xfrm>
            <a:off x="6814567" y="37418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2"/>
          <p:cNvSpPr/>
          <p:nvPr/>
        </p:nvSpPr>
        <p:spPr>
          <a:xfrm>
            <a:off x="7005611" y="37418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2"/>
          <p:cNvSpPr/>
          <p:nvPr/>
        </p:nvSpPr>
        <p:spPr>
          <a:xfrm>
            <a:off x="7196606" y="44483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2"/>
          <p:cNvSpPr/>
          <p:nvPr/>
        </p:nvSpPr>
        <p:spPr>
          <a:xfrm>
            <a:off x="7196656" y="40972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2"/>
          <p:cNvSpPr/>
          <p:nvPr/>
        </p:nvSpPr>
        <p:spPr>
          <a:xfrm>
            <a:off x="7196656" y="37418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2"/>
          <p:cNvSpPr/>
          <p:nvPr/>
        </p:nvSpPr>
        <p:spPr>
          <a:xfrm>
            <a:off x="7387650" y="44483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2"/>
          <p:cNvSpPr/>
          <p:nvPr/>
        </p:nvSpPr>
        <p:spPr>
          <a:xfrm>
            <a:off x="7387700" y="40972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2"/>
          <p:cNvSpPr/>
          <p:nvPr/>
        </p:nvSpPr>
        <p:spPr>
          <a:xfrm>
            <a:off x="7387700" y="3741850"/>
            <a:ext cx="162300" cy="16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72"/>
          <p:cNvGrpSpPr/>
          <p:nvPr/>
        </p:nvGrpSpPr>
        <p:grpSpPr>
          <a:xfrm>
            <a:off x="1117034" y="3738085"/>
            <a:ext cx="428829" cy="483012"/>
            <a:chOff x="924450" y="2028975"/>
            <a:chExt cx="425975" cy="479750"/>
          </a:xfrm>
        </p:grpSpPr>
        <p:sp>
          <p:nvSpPr>
            <p:cNvPr id="1096" name="Google Shape;1096;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7" name="Google Shape;1097;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8" name="Google Shape;1098;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99" name="Google Shape;1099;p72"/>
          <p:cNvGrpSpPr/>
          <p:nvPr/>
        </p:nvGrpSpPr>
        <p:grpSpPr>
          <a:xfrm>
            <a:off x="2420113" y="3738085"/>
            <a:ext cx="339249" cy="482500"/>
            <a:chOff x="3342725" y="2620775"/>
            <a:chExt cx="338775" cy="481825"/>
          </a:xfrm>
        </p:grpSpPr>
        <p:sp>
          <p:nvSpPr>
            <p:cNvPr id="1100" name="Google Shape;1100;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1" name="Google Shape;1101;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2" name="Google Shape;1102;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03" name="Google Shape;1103;p72"/>
          <p:cNvGrpSpPr/>
          <p:nvPr/>
        </p:nvGrpSpPr>
        <p:grpSpPr>
          <a:xfrm>
            <a:off x="3606534" y="3746707"/>
            <a:ext cx="482981" cy="452829"/>
            <a:chOff x="5049725" y="2635825"/>
            <a:chExt cx="481825" cy="451700"/>
          </a:xfrm>
        </p:grpSpPr>
        <p:sp>
          <p:nvSpPr>
            <p:cNvPr id="1104" name="Google Shape;1104;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5" name="Google Shape;1105;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6" name="Google Shape;1106;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107" name="Google Shape;1107;p72"/>
          <p:cNvSpPr txBox="1"/>
          <p:nvPr>
            <p:ph idx="4294967295" type="title"/>
          </p:nvPr>
        </p:nvSpPr>
        <p:spPr>
          <a:xfrm flipH="1">
            <a:off x="715098" y="4274475"/>
            <a:ext cx="1232700" cy="3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6"/>
                </a:solidFill>
                <a:latin typeface="Chakra Petch"/>
                <a:ea typeface="Chakra Petch"/>
                <a:cs typeface="Chakra Petch"/>
                <a:sym typeface="Chakra Petch"/>
              </a:rPr>
              <a:t>Music</a:t>
            </a:r>
            <a:endParaRPr sz="1400">
              <a:solidFill>
                <a:schemeClr val="accent6"/>
              </a:solidFill>
              <a:latin typeface="Chakra Petch"/>
              <a:ea typeface="Chakra Petch"/>
              <a:cs typeface="Chakra Petch"/>
              <a:sym typeface="Chakra Petch"/>
            </a:endParaRPr>
          </a:p>
        </p:txBody>
      </p:sp>
      <p:sp>
        <p:nvSpPr>
          <p:cNvPr id="1108" name="Google Shape;1108;p72"/>
          <p:cNvSpPr txBox="1"/>
          <p:nvPr>
            <p:ph idx="4294967295" type="title"/>
          </p:nvPr>
        </p:nvSpPr>
        <p:spPr>
          <a:xfrm flipH="1">
            <a:off x="1973388" y="4274475"/>
            <a:ext cx="1232700" cy="3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6"/>
                </a:solidFill>
                <a:latin typeface="Chakra Petch"/>
                <a:ea typeface="Chakra Petch"/>
                <a:cs typeface="Chakra Petch"/>
                <a:sym typeface="Chakra Petch"/>
              </a:rPr>
              <a:t>Social media</a:t>
            </a:r>
            <a:endParaRPr sz="1400">
              <a:solidFill>
                <a:schemeClr val="accent6"/>
              </a:solidFill>
              <a:latin typeface="Chakra Petch"/>
              <a:ea typeface="Chakra Petch"/>
              <a:cs typeface="Chakra Petch"/>
              <a:sym typeface="Chakra Petch"/>
            </a:endParaRPr>
          </a:p>
        </p:txBody>
      </p:sp>
      <p:sp>
        <p:nvSpPr>
          <p:cNvPr id="1109" name="Google Shape;1109;p72"/>
          <p:cNvSpPr txBox="1"/>
          <p:nvPr>
            <p:ph idx="4294967295" type="title"/>
          </p:nvPr>
        </p:nvSpPr>
        <p:spPr>
          <a:xfrm flipH="1">
            <a:off x="3231675" y="4274475"/>
            <a:ext cx="1232700" cy="3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6"/>
                </a:solidFill>
                <a:latin typeface="Chakra Petch"/>
                <a:ea typeface="Chakra Petch"/>
                <a:cs typeface="Chakra Petch"/>
                <a:sym typeface="Chakra Petch"/>
              </a:rPr>
              <a:t>Computers</a:t>
            </a:r>
            <a:endParaRPr sz="1400">
              <a:solidFill>
                <a:schemeClr val="accent6"/>
              </a:solidFill>
              <a:latin typeface="Chakra Petch"/>
              <a:ea typeface="Chakra Petch"/>
              <a:cs typeface="Chakra Petch"/>
              <a:sym typeface="Chakra Petch"/>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grpSp>
        <p:nvGrpSpPr>
          <p:cNvPr id="1114" name="Google Shape;1114;p73"/>
          <p:cNvGrpSpPr/>
          <p:nvPr/>
        </p:nvGrpSpPr>
        <p:grpSpPr>
          <a:xfrm>
            <a:off x="2251992" y="1273571"/>
            <a:ext cx="483015" cy="477861"/>
            <a:chOff x="-1182750" y="3962900"/>
            <a:chExt cx="294575" cy="291450"/>
          </a:xfrm>
        </p:grpSpPr>
        <p:sp>
          <p:nvSpPr>
            <p:cNvPr id="1115" name="Google Shape;1115;p7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73"/>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Promotion</a:t>
            </a:r>
            <a:endParaRPr/>
          </a:p>
        </p:txBody>
      </p:sp>
      <p:sp>
        <p:nvSpPr>
          <p:cNvPr id="1123" name="Google Shape;1123;p73"/>
          <p:cNvSpPr txBox="1"/>
          <p:nvPr>
            <p:ph type="title"/>
          </p:nvPr>
        </p:nvSpPr>
        <p:spPr>
          <a:xfrm>
            <a:off x="1325299" y="1756751"/>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Multimedia</a:t>
            </a:r>
            <a:endParaRPr/>
          </a:p>
        </p:txBody>
      </p:sp>
      <p:sp>
        <p:nvSpPr>
          <p:cNvPr id="1124" name="Google Shape;1124;p73"/>
          <p:cNvSpPr txBox="1"/>
          <p:nvPr>
            <p:ph idx="1" type="subTitle"/>
          </p:nvPr>
        </p:nvSpPr>
        <p:spPr>
          <a:xfrm>
            <a:off x="3662201" y="1335963"/>
            <a:ext cx="4156500" cy="94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1125" name="Google Shape;1125;p73"/>
          <p:cNvSpPr txBox="1"/>
          <p:nvPr>
            <p:ph idx="2" type="title"/>
          </p:nvPr>
        </p:nvSpPr>
        <p:spPr>
          <a:xfrm>
            <a:off x="1325299" y="2918714"/>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Press</a:t>
            </a:r>
            <a:endParaRPr/>
          </a:p>
        </p:txBody>
      </p:sp>
      <p:sp>
        <p:nvSpPr>
          <p:cNvPr id="1126" name="Google Shape;1126;p73"/>
          <p:cNvSpPr txBox="1"/>
          <p:nvPr>
            <p:ph idx="3" type="subTitle"/>
          </p:nvPr>
        </p:nvSpPr>
        <p:spPr>
          <a:xfrm>
            <a:off x="3662201" y="2496732"/>
            <a:ext cx="4156500" cy="95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1127" name="Google Shape;1127;p73"/>
          <p:cNvSpPr txBox="1"/>
          <p:nvPr>
            <p:ph idx="4" type="title"/>
          </p:nvPr>
        </p:nvSpPr>
        <p:spPr>
          <a:xfrm>
            <a:off x="1325299" y="408068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a:t>
            </a:r>
            <a:endParaRPr/>
          </a:p>
        </p:txBody>
      </p:sp>
      <p:sp>
        <p:nvSpPr>
          <p:cNvPr id="1128" name="Google Shape;1128;p73"/>
          <p:cNvSpPr txBox="1"/>
          <p:nvPr>
            <p:ph idx="5" type="subTitle"/>
          </p:nvPr>
        </p:nvSpPr>
        <p:spPr>
          <a:xfrm>
            <a:off x="3661712" y="3659900"/>
            <a:ext cx="4156500" cy="94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that harbors life in the Solar System. This is where we all live</a:t>
            </a:r>
            <a:endParaRPr/>
          </a:p>
        </p:txBody>
      </p:sp>
      <p:grpSp>
        <p:nvGrpSpPr>
          <p:cNvPr id="1129" name="Google Shape;1129;p73"/>
          <p:cNvGrpSpPr/>
          <p:nvPr/>
        </p:nvGrpSpPr>
        <p:grpSpPr>
          <a:xfrm>
            <a:off x="2251996" y="3595226"/>
            <a:ext cx="483007" cy="481704"/>
            <a:chOff x="-2670575" y="3956600"/>
            <a:chExt cx="293800" cy="293025"/>
          </a:xfrm>
        </p:grpSpPr>
        <p:sp>
          <p:nvSpPr>
            <p:cNvPr id="1130" name="Google Shape;1130;p7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73"/>
          <p:cNvGrpSpPr/>
          <p:nvPr/>
        </p:nvGrpSpPr>
        <p:grpSpPr>
          <a:xfrm>
            <a:off x="2251998" y="2313294"/>
            <a:ext cx="483002" cy="600173"/>
            <a:chOff x="-2310650" y="3525775"/>
            <a:chExt cx="292250" cy="363125"/>
          </a:xfrm>
        </p:grpSpPr>
        <p:sp>
          <p:nvSpPr>
            <p:cNvPr id="1135" name="Google Shape;1135;p7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74"/>
          <p:cNvSpPr txBox="1"/>
          <p:nvPr>
            <p:ph type="title"/>
          </p:nvPr>
        </p:nvSpPr>
        <p:spPr>
          <a:xfrm>
            <a:off x="958288" y="1586595"/>
            <a:ext cx="2226000" cy="828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1144" name="Google Shape;1144;p74"/>
          <p:cNvSpPr txBox="1"/>
          <p:nvPr>
            <p:ph idx="1" type="subTitle"/>
          </p:nvPr>
        </p:nvSpPr>
        <p:spPr>
          <a:xfrm>
            <a:off x="958288" y="3243195"/>
            <a:ext cx="2226000" cy="715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1145" name="Google Shape;1145;p74"/>
          <p:cNvSpPr txBox="1"/>
          <p:nvPr>
            <p:ph idx="2" type="title"/>
          </p:nvPr>
        </p:nvSpPr>
        <p:spPr>
          <a:xfrm>
            <a:off x="3508306" y="1586595"/>
            <a:ext cx="2226000" cy="828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19%</a:t>
            </a:r>
            <a:endParaRPr/>
          </a:p>
        </p:txBody>
      </p:sp>
      <p:sp>
        <p:nvSpPr>
          <p:cNvPr id="1146" name="Google Shape;1146;p74"/>
          <p:cNvSpPr txBox="1"/>
          <p:nvPr>
            <p:ph idx="3" type="subTitle"/>
          </p:nvPr>
        </p:nvSpPr>
        <p:spPr>
          <a:xfrm>
            <a:off x="3508306" y="3243200"/>
            <a:ext cx="2226000" cy="715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147" name="Google Shape;1147;p74"/>
          <p:cNvSpPr txBox="1"/>
          <p:nvPr>
            <p:ph idx="4" type="title"/>
          </p:nvPr>
        </p:nvSpPr>
        <p:spPr>
          <a:xfrm>
            <a:off x="5959713" y="1586595"/>
            <a:ext cx="2226000" cy="828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41%</a:t>
            </a:r>
            <a:endParaRPr/>
          </a:p>
        </p:txBody>
      </p:sp>
      <p:sp>
        <p:nvSpPr>
          <p:cNvPr id="1148" name="Google Shape;1148;p74"/>
          <p:cNvSpPr txBox="1"/>
          <p:nvPr>
            <p:ph idx="5" type="subTitle"/>
          </p:nvPr>
        </p:nvSpPr>
        <p:spPr>
          <a:xfrm>
            <a:off x="5959713" y="3243204"/>
            <a:ext cx="2226000" cy="715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149" name="Google Shape;1149;p74"/>
          <p:cNvSpPr txBox="1"/>
          <p:nvPr>
            <p:ph idx="6" type="title"/>
          </p:nvPr>
        </p:nvSpPr>
        <p:spPr>
          <a:xfrm>
            <a:off x="958288" y="2414895"/>
            <a:ext cx="2226000" cy="828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Market growth</a:t>
            </a:r>
            <a:endParaRPr/>
          </a:p>
        </p:txBody>
      </p:sp>
      <p:sp>
        <p:nvSpPr>
          <p:cNvPr id="1150" name="Google Shape;1150;p74"/>
          <p:cNvSpPr txBox="1"/>
          <p:nvPr>
            <p:ph idx="7" type="title"/>
          </p:nvPr>
        </p:nvSpPr>
        <p:spPr>
          <a:xfrm>
            <a:off x="3508306" y="2414895"/>
            <a:ext cx="2226000" cy="828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More consumers</a:t>
            </a:r>
            <a:endParaRPr/>
          </a:p>
        </p:txBody>
      </p:sp>
      <p:sp>
        <p:nvSpPr>
          <p:cNvPr id="1151" name="Google Shape;1151;p74"/>
          <p:cNvSpPr txBox="1"/>
          <p:nvPr>
            <p:ph idx="8" type="title"/>
          </p:nvPr>
        </p:nvSpPr>
        <p:spPr>
          <a:xfrm>
            <a:off x="5959713" y="2414895"/>
            <a:ext cx="2226000" cy="828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Industry growth</a:t>
            </a:r>
            <a:endParaRPr/>
          </a:p>
        </p:txBody>
      </p:sp>
      <p:grpSp>
        <p:nvGrpSpPr>
          <p:cNvPr id="1152" name="Google Shape;1152;p74"/>
          <p:cNvGrpSpPr/>
          <p:nvPr/>
        </p:nvGrpSpPr>
        <p:grpSpPr>
          <a:xfrm>
            <a:off x="3508267" y="1184796"/>
            <a:ext cx="2226073" cy="242249"/>
            <a:chOff x="5180700" y="2468300"/>
            <a:chExt cx="1491406" cy="162300"/>
          </a:xfrm>
        </p:grpSpPr>
        <p:sp>
          <p:nvSpPr>
            <p:cNvPr id="1153" name="Google Shape;1153;p74"/>
            <p:cNvSpPr/>
            <p:nvPr/>
          </p:nvSpPr>
          <p:spPr>
            <a:xfrm>
              <a:off x="5183807" y="2469056"/>
              <a:ext cx="1488300" cy="161100"/>
            </a:xfrm>
            <a:prstGeom prst="roundRect">
              <a:avLst>
                <a:gd fmla="val 50000"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4"/>
            <p:cNvSpPr/>
            <p:nvPr/>
          </p:nvSpPr>
          <p:spPr>
            <a:xfrm rot="-5400000">
              <a:off x="5248650" y="2400350"/>
              <a:ext cx="162300" cy="2982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74"/>
          <p:cNvGrpSpPr/>
          <p:nvPr/>
        </p:nvGrpSpPr>
        <p:grpSpPr>
          <a:xfrm>
            <a:off x="5959697" y="1184796"/>
            <a:ext cx="2226056" cy="242249"/>
            <a:chOff x="5180712" y="2468300"/>
            <a:chExt cx="1491395" cy="162300"/>
          </a:xfrm>
        </p:grpSpPr>
        <p:sp>
          <p:nvSpPr>
            <p:cNvPr id="1156" name="Google Shape;1156;p74"/>
            <p:cNvSpPr/>
            <p:nvPr/>
          </p:nvSpPr>
          <p:spPr>
            <a:xfrm>
              <a:off x="5183807" y="2469056"/>
              <a:ext cx="1488300" cy="161100"/>
            </a:xfrm>
            <a:prstGeom prst="roundRect">
              <a:avLst>
                <a:gd fmla="val 50000"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4"/>
            <p:cNvSpPr/>
            <p:nvPr/>
          </p:nvSpPr>
          <p:spPr>
            <a:xfrm rot="-5400000">
              <a:off x="5416512" y="2232500"/>
              <a:ext cx="162300" cy="6339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74"/>
          <p:cNvGrpSpPr/>
          <p:nvPr/>
        </p:nvGrpSpPr>
        <p:grpSpPr>
          <a:xfrm>
            <a:off x="954434" y="1184796"/>
            <a:ext cx="2226079" cy="242249"/>
            <a:chOff x="5180696" y="2468300"/>
            <a:chExt cx="1491410" cy="162300"/>
          </a:xfrm>
        </p:grpSpPr>
        <p:sp>
          <p:nvSpPr>
            <p:cNvPr id="1159" name="Google Shape;1159;p74"/>
            <p:cNvSpPr/>
            <p:nvPr/>
          </p:nvSpPr>
          <p:spPr>
            <a:xfrm>
              <a:off x="5183807" y="2469056"/>
              <a:ext cx="1488300" cy="161100"/>
            </a:xfrm>
            <a:prstGeom prst="roundRect">
              <a:avLst>
                <a:gd fmla="val 50000"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4"/>
            <p:cNvSpPr/>
            <p:nvPr/>
          </p:nvSpPr>
          <p:spPr>
            <a:xfrm rot="-5400000">
              <a:off x="5302796" y="2346200"/>
              <a:ext cx="162300" cy="4065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720000" y="1742775"/>
            <a:ext cx="2486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Bad press</a:t>
            </a:r>
            <a:endParaRPr/>
          </a:p>
        </p:txBody>
      </p:sp>
      <p:sp>
        <p:nvSpPr>
          <p:cNvPr id="344" name="Google Shape;344;p48"/>
          <p:cNvSpPr txBox="1"/>
          <p:nvPr>
            <p:ph idx="2" type="title"/>
          </p:nvPr>
        </p:nvSpPr>
        <p:spPr>
          <a:xfrm>
            <a:off x="720000" y="1149600"/>
            <a:ext cx="13569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45" name="Google Shape;345;p48"/>
          <p:cNvSpPr txBox="1"/>
          <p:nvPr>
            <p:ph idx="1" type="subTitle"/>
          </p:nvPr>
        </p:nvSpPr>
        <p:spPr>
          <a:xfrm>
            <a:off x="720000" y="2270475"/>
            <a:ext cx="2486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46" name="Google Shape;346;p48"/>
          <p:cNvSpPr txBox="1"/>
          <p:nvPr>
            <p:ph idx="3" type="title"/>
          </p:nvPr>
        </p:nvSpPr>
        <p:spPr>
          <a:xfrm>
            <a:off x="3407063" y="1742775"/>
            <a:ext cx="2486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Awareness</a:t>
            </a:r>
            <a:endParaRPr/>
          </a:p>
        </p:txBody>
      </p:sp>
      <p:sp>
        <p:nvSpPr>
          <p:cNvPr id="347" name="Google Shape;347;p48"/>
          <p:cNvSpPr txBox="1"/>
          <p:nvPr>
            <p:ph idx="4" type="title"/>
          </p:nvPr>
        </p:nvSpPr>
        <p:spPr>
          <a:xfrm>
            <a:off x="3407063" y="1149600"/>
            <a:ext cx="13569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48" name="Google Shape;348;p48"/>
          <p:cNvSpPr txBox="1"/>
          <p:nvPr>
            <p:ph idx="5" type="subTitle"/>
          </p:nvPr>
        </p:nvSpPr>
        <p:spPr>
          <a:xfrm>
            <a:off x="3407063" y="2270475"/>
            <a:ext cx="2486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49" name="Google Shape;349;p48"/>
          <p:cNvSpPr txBox="1"/>
          <p:nvPr>
            <p:ph idx="6" type="title"/>
          </p:nvPr>
        </p:nvSpPr>
        <p:spPr>
          <a:xfrm>
            <a:off x="720000" y="3596000"/>
            <a:ext cx="2486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High cost</a:t>
            </a:r>
            <a:endParaRPr/>
          </a:p>
        </p:txBody>
      </p:sp>
      <p:sp>
        <p:nvSpPr>
          <p:cNvPr id="350" name="Google Shape;350;p48"/>
          <p:cNvSpPr txBox="1"/>
          <p:nvPr>
            <p:ph idx="7" type="title"/>
          </p:nvPr>
        </p:nvSpPr>
        <p:spPr>
          <a:xfrm>
            <a:off x="720000" y="3002825"/>
            <a:ext cx="13569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51" name="Google Shape;351;p48"/>
          <p:cNvSpPr txBox="1"/>
          <p:nvPr>
            <p:ph idx="8" type="subTitle"/>
          </p:nvPr>
        </p:nvSpPr>
        <p:spPr>
          <a:xfrm>
            <a:off x="720000" y="4123700"/>
            <a:ext cx="2486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52" name="Google Shape;352;p48"/>
          <p:cNvSpPr txBox="1"/>
          <p:nvPr>
            <p:ph idx="9" type="title"/>
          </p:nvPr>
        </p:nvSpPr>
        <p:spPr>
          <a:xfrm>
            <a:off x="3407063" y="3596000"/>
            <a:ext cx="2486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Growth</a:t>
            </a:r>
            <a:endParaRPr/>
          </a:p>
        </p:txBody>
      </p:sp>
      <p:sp>
        <p:nvSpPr>
          <p:cNvPr id="353" name="Google Shape;353;p48"/>
          <p:cNvSpPr txBox="1"/>
          <p:nvPr>
            <p:ph idx="13" type="title"/>
          </p:nvPr>
        </p:nvSpPr>
        <p:spPr>
          <a:xfrm>
            <a:off x="3407063" y="3002825"/>
            <a:ext cx="13569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54" name="Google Shape;354;p48"/>
          <p:cNvSpPr txBox="1"/>
          <p:nvPr>
            <p:ph idx="14" type="subTitle"/>
          </p:nvPr>
        </p:nvSpPr>
        <p:spPr>
          <a:xfrm>
            <a:off x="3407063" y="4123700"/>
            <a:ext cx="2486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55" name="Google Shape;355;p48"/>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graphicFrame>
        <p:nvGraphicFramePr>
          <p:cNvPr id="1165" name="Google Shape;1165;p75"/>
          <p:cNvGraphicFramePr/>
          <p:nvPr/>
        </p:nvGraphicFramePr>
        <p:xfrm>
          <a:off x="811900" y="1307200"/>
          <a:ext cx="3000000" cy="3000000"/>
        </p:xfrm>
        <a:graphic>
          <a:graphicData uri="http://schemas.openxmlformats.org/drawingml/2006/table">
            <a:tbl>
              <a:tblPr>
                <a:noFill/>
                <a:tableStyleId>{627345EA-5869-4120-8240-93C93DB88F78}</a:tableStyleId>
              </a:tblPr>
              <a:tblGrid>
                <a:gridCol w="1903025"/>
                <a:gridCol w="1903025"/>
                <a:gridCol w="1903025"/>
                <a:gridCol w="1903025"/>
              </a:tblGrid>
              <a:tr h="3810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Orbitron SemiBold"/>
                          <a:ea typeface="Orbitron SemiBold"/>
                          <a:cs typeface="Orbitron SemiBold"/>
                          <a:sym typeface="Orbitron SemiBold"/>
                        </a:rPr>
                        <a:t>Low quality</a:t>
                      </a:r>
                      <a:endParaRPr sz="2400">
                        <a:solidFill>
                          <a:schemeClr val="dk1"/>
                        </a:solidFill>
                        <a:latin typeface="Orbitron SemiBold"/>
                        <a:ea typeface="Orbitron SemiBold"/>
                        <a:cs typeface="Orbitron SemiBold"/>
                        <a:sym typeface="Orbitron SemiBold"/>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2400">
                          <a:solidFill>
                            <a:schemeClr val="dk1"/>
                          </a:solidFill>
                          <a:latin typeface="Orbitron SemiBold"/>
                          <a:ea typeface="Orbitron SemiBold"/>
                          <a:cs typeface="Orbitron SemiBold"/>
                          <a:sym typeface="Orbitron SemiBold"/>
                        </a:rPr>
                        <a:t>Medium quality</a:t>
                      </a:r>
                      <a:endParaRPr sz="2400">
                        <a:solidFill>
                          <a:schemeClr val="dk1"/>
                        </a:solidFill>
                        <a:latin typeface="Orbitron SemiBold"/>
                        <a:ea typeface="Orbitron SemiBold"/>
                        <a:cs typeface="Orbitron SemiBold"/>
                        <a:sym typeface="Orbitron SemiBol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400">
                          <a:solidFill>
                            <a:schemeClr val="dk1"/>
                          </a:solidFill>
                          <a:latin typeface="Orbitron SemiBold"/>
                          <a:ea typeface="Orbitron SemiBold"/>
                          <a:cs typeface="Orbitron SemiBold"/>
                          <a:sym typeface="Orbitron SemiBold"/>
                        </a:rPr>
                        <a:t>Best quality</a:t>
                      </a:r>
                      <a:endParaRPr sz="2400">
                        <a:solidFill>
                          <a:schemeClr val="dk1"/>
                        </a:solidFill>
                        <a:latin typeface="Orbitron SemiBold"/>
                        <a:ea typeface="Orbitron SemiBold"/>
                        <a:cs typeface="Orbitron SemiBold"/>
                        <a:sym typeface="Orbitron SemiBol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4"/>
                    </a:solidFill>
                  </a:tcPr>
                </a:tc>
              </a:tr>
              <a:tr h="381000">
                <a:tc>
                  <a:txBody>
                    <a:bodyPr/>
                    <a:lstStyle/>
                    <a:p>
                      <a:pPr indent="0" lvl="0" marL="0" rtl="0" algn="l">
                        <a:spcBef>
                          <a:spcPts val="0"/>
                        </a:spcBef>
                        <a:spcAft>
                          <a:spcPts val="0"/>
                        </a:spcAft>
                        <a:buNone/>
                      </a:pPr>
                      <a:r>
                        <a:rPr lang="en" sz="2400">
                          <a:solidFill>
                            <a:schemeClr val="accent6"/>
                          </a:solidFill>
                          <a:latin typeface="Orbitron SemiBold"/>
                          <a:ea typeface="Orbitron SemiBold"/>
                          <a:cs typeface="Orbitron SemiBold"/>
                          <a:sym typeface="Orbitron SemiBold"/>
                        </a:rPr>
                        <a:t>Brand 1</a:t>
                      </a:r>
                      <a:endParaRPr sz="2400">
                        <a:solidFill>
                          <a:schemeClr val="accent6"/>
                        </a:solidFill>
                        <a:latin typeface="Orbitron SemiBold"/>
                        <a:ea typeface="Orbitron SemiBold"/>
                        <a:cs typeface="Orbitron SemiBold"/>
                        <a:sym typeface="Orbitron SemiBold"/>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r>
              <a:tr h="381000">
                <a:tc>
                  <a:txBody>
                    <a:bodyPr/>
                    <a:lstStyle/>
                    <a:p>
                      <a:pPr indent="0" lvl="0" marL="0" rtl="0" algn="l">
                        <a:spcBef>
                          <a:spcPts val="0"/>
                        </a:spcBef>
                        <a:spcAft>
                          <a:spcPts val="0"/>
                        </a:spcAft>
                        <a:buNone/>
                      </a:pPr>
                      <a:r>
                        <a:rPr lang="en" sz="2400">
                          <a:solidFill>
                            <a:schemeClr val="accent6"/>
                          </a:solidFill>
                          <a:latin typeface="Orbitron SemiBold"/>
                          <a:ea typeface="Orbitron SemiBold"/>
                          <a:cs typeface="Orbitron SemiBold"/>
                          <a:sym typeface="Orbitron SemiBold"/>
                        </a:rPr>
                        <a:t>Brand 2</a:t>
                      </a:r>
                      <a:r>
                        <a:rPr lang="en" sz="2400">
                          <a:solidFill>
                            <a:schemeClr val="accent6"/>
                          </a:solidFill>
                          <a:latin typeface="Orbitron SemiBold"/>
                          <a:ea typeface="Orbitron SemiBold"/>
                          <a:cs typeface="Orbitron SemiBold"/>
                          <a:sym typeface="Orbitron SemiBold"/>
                        </a:rPr>
                        <a:t> </a:t>
                      </a:r>
                      <a:endParaRPr sz="2400">
                        <a:solidFill>
                          <a:schemeClr val="accent6"/>
                        </a:solidFill>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r>
              <a:tr h="381000">
                <a:tc>
                  <a:txBody>
                    <a:bodyPr/>
                    <a:lstStyle/>
                    <a:p>
                      <a:pPr indent="0" lvl="0" marL="0" rtl="0" algn="l">
                        <a:spcBef>
                          <a:spcPts val="0"/>
                        </a:spcBef>
                        <a:spcAft>
                          <a:spcPts val="0"/>
                        </a:spcAft>
                        <a:buNone/>
                      </a:pPr>
                      <a:r>
                        <a:rPr lang="en" sz="2400">
                          <a:solidFill>
                            <a:schemeClr val="accent6"/>
                          </a:solidFill>
                          <a:latin typeface="Orbitron SemiBold"/>
                          <a:ea typeface="Orbitron SemiBold"/>
                          <a:cs typeface="Orbitron SemiBold"/>
                          <a:sym typeface="Orbitron SemiBold"/>
                        </a:rPr>
                        <a:t>Brand 3</a:t>
                      </a:r>
                      <a:endParaRPr sz="2400">
                        <a:solidFill>
                          <a:schemeClr val="accent6"/>
                        </a:solidFill>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r>
              <a:tr h="381000">
                <a:tc>
                  <a:txBody>
                    <a:bodyPr/>
                    <a:lstStyle/>
                    <a:p>
                      <a:pPr indent="0" lvl="0" marL="0" rtl="0" algn="l">
                        <a:spcBef>
                          <a:spcPts val="0"/>
                        </a:spcBef>
                        <a:spcAft>
                          <a:spcPts val="0"/>
                        </a:spcAft>
                        <a:buNone/>
                      </a:pPr>
                      <a:r>
                        <a:rPr lang="en" sz="2400">
                          <a:solidFill>
                            <a:schemeClr val="accent6"/>
                          </a:solidFill>
                          <a:latin typeface="Orbitron SemiBold"/>
                          <a:ea typeface="Orbitron SemiBold"/>
                          <a:cs typeface="Orbitron SemiBold"/>
                          <a:sym typeface="Orbitron SemiBold"/>
                        </a:rPr>
                        <a:t>Brand 4</a:t>
                      </a:r>
                      <a:endParaRPr sz="2400">
                        <a:solidFill>
                          <a:schemeClr val="accent6"/>
                        </a:solidFill>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026E1">
                        <a:alpha val="32580"/>
                      </a:srgbClr>
                    </a:solidFill>
                  </a:tcPr>
                </a:tc>
              </a:tr>
            </a:tbl>
          </a:graphicData>
        </a:graphic>
      </p:graphicFrame>
      <p:sp>
        <p:nvSpPr>
          <p:cNvPr id="1166" name="Google Shape;1166;p7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Best devices</a:t>
            </a:r>
            <a:endParaRPr/>
          </a:p>
        </p:txBody>
      </p:sp>
      <p:sp>
        <p:nvSpPr>
          <p:cNvPr id="1167" name="Google Shape;1167;p75"/>
          <p:cNvSpPr/>
          <p:nvPr/>
        </p:nvSpPr>
        <p:spPr>
          <a:xfrm>
            <a:off x="3480225" y="2291925"/>
            <a:ext cx="466500" cy="466500"/>
          </a:xfrm>
          <a:prstGeom prst="mathMultiply">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5"/>
          <p:cNvSpPr/>
          <p:nvPr/>
        </p:nvSpPr>
        <p:spPr>
          <a:xfrm>
            <a:off x="7279425" y="2816600"/>
            <a:ext cx="466500" cy="466500"/>
          </a:xfrm>
          <a:prstGeom prst="mathMultiply">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5"/>
          <p:cNvSpPr/>
          <p:nvPr/>
        </p:nvSpPr>
        <p:spPr>
          <a:xfrm>
            <a:off x="5336175" y="3371650"/>
            <a:ext cx="466500" cy="466500"/>
          </a:xfrm>
          <a:prstGeom prst="mathMultiply">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5"/>
          <p:cNvSpPr/>
          <p:nvPr/>
        </p:nvSpPr>
        <p:spPr>
          <a:xfrm>
            <a:off x="3480225" y="3949500"/>
            <a:ext cx="466500" cy="466500"/>
          </a:xfrm>
          <a:prstGeom prst="mathMultiply">
            <a:avLst>
              <a:gd fmla="val 23520" name="adj1"/>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76"/>
          <p:cNvSpPr txBox="1"/>
          <p:nvPr>
            <p:ph idx="4294967295" type="title"/>
          </p:nvPr>
        </p:nvSpPr>
        <p:spPr>
          <a:xfrm flipH="1">
            <a:off x="4949727" y="4224650"/>
            <a:ext cx="656700" cy="3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6"/>
                </a:solidFill>
                <a:latin typeface="Chakra Petch"/>
                <a:ea typeface="Chakra Petch"/>
                <a:cs typeface="Chakra Petch"/>
                <a:sym typeface="Chakra Petch"/>
              </a:rPr>
              <a:t>Email</a:t>
            </a:r>
            <a:endParaRPr sz="1400">
              <a:solidFill>
                <a:schemeClr val="accent6"/>
              </a:solidFill>
              <a:latin typeface="Chakra Petch"/>
              <a:ea typeface="Chakra Petch"/>
              <a:cs typeface="Chakra Petch"/>
              <a:sym typeface="Chakra Petch"/>
            </a:endParaRPr>
          </a:p>
        </p:txBody>
      </p:sp>
      <p:sp>
        <p:nvSpPr>
          <p:cNvPr id="1176" name="Google Shape;1176;p76"/>
          <p:cNvSpPr txBox="1"/>
          <p:nvPr>
            <p:ph idx="4294967295" type="title"/>
          </p:nvPr>
        </p:nvSpPr>
        <p:spPr>
          <a:xfrm flipH="1">
            <a:off x="5797209" y="4220663"/>
            <a:ext cx="656700" cy="3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6"/>
                </a:solidFill>
                <a:latin typeface="Chakra Petch"/>
                <a:ea typeface="Chakra Petch"/>
                <a:cs typeface="Chakra Petch"/>
                <a:sym typeface="Chakra Petch"/>
              </a:rPr>
              <a:t>Press</a:t>
            </a:r>
            <a:endParaRPr sz="1400">
              <a:solidFill>
                <a:schemeClr val="accent6"/>
              </a:solidFill>
              <a:latin typeface="Chakra Petch"/>
              <a:ea typeface="Chakra Petch"/>
              <a:cs typeface="Chakra Petch"/>
              <a:sym typeface="Chakra Petch"/>
            </a:endParaRPr>
          </a:p>
        </p:txBody>
      </p:sp>
      <p:sp>
        <p:nvSpPr>
          <p:cNvPr id="1177" name="Google Shape;1177;p76"/>
          <p:cNvSpPr txBox="1"/>
          <p:nvPr>
            <p:ph idx="4294967295" type="title"/>
          </p:nvPr>
        </p:nvSpPr>
        <p:spPr>
          <a:xfrm flipH="1">
            <a:off x="6644691" y="4220663"/>
            <a:ext cx="656700" cy="3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6"/>
                </a:solidFill>
                <a:latin typeface="Chakra Petch"/>
                <a:ea typeface="Chakra Petch"/>
                <a:cs typeface="Chakra Petch"/>
                <a:sym typeface="Chakra Petch"/>
              </a:rPr>
              <a:t>TV</a:t>
            </a:r>
            <a:endParaRPr sz="1400">
              <a:solidFill>
                <a:schemeClr val="accent6"/>
              </a:solidFill>
              <a:latin typeface="Chakra Petch"/>
              <a:ea typeface="Chakra Petch"/>
              <a:cs typeface="Chakra Petch"/>
              <a:sym typeface="Chakra Petch"/>
            </a:endParaRPr>
          </a:p>
        </p:txBody>
      </p:sp>
      <p:sp>
        <p:nvSpPr>
          <p:cNvPr id="1178" name="Google Shape;1178;p76"/>
          <p:cNvSpPr txBox="1"/>
          <p:nvPr>
            <p:ph idx="4294967295" type="title"/>
          </p:nvPr>
        </p:nvSpPr>
        <p:spPr>
          <a:xfrm flipH="1">
            <a:off x="7492173" y="4214025"/>
            <a:ext cx="656700" cy="3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6"/>
                </a:solidFill>
                <a:latin typeface="Chakra Petch"/>
                <a:ea typeface="Chakra Petch"/>
                <a:cs typeface="Chakra Petch"/>
                <a:sym typeface="Chakra Petch"/>
              </a:rPr>
              <a:t>Web</a:t>
            </a:r>
            <a:endParaRPr sz="1400">
              <a:solidFill>
                <a:schemeClr val="accent6"/>
              </a:solidFill>
              <a:latin typeface="Chakra Petch"/>
              <a:ea typeface="Chakra Petch"/>
              <a:cs typeface="Chakra Petch"/>
              <a:sym typeface="Chakra Petch"/>
            </a:endParaRPr>
          </a:p>
        </p:txBody>
      </p:sp>
      <p:sp>
        <p:nvSpPr>
          <p:cNvPr id="1179" name="Google Shape;1179;p7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VR marketing strategy</a:t>
            </a:r>
            <a:endParaRPr/>
          </a:p>
        </p:txBody>
      </p:sp>
      <p:sp>
        <p:nvSpPr>
          <p:cNvPr id="1180" name="Google Shape;1180;p76"/>
          <p:cNvSpPr txBox="1"/>
          <p:nvPr>
            <p:ph idx="4294967295" type="title"/>
          </p:nvPr>
        </p:nvSpPr>
        <p:spPr>
          <a:xfrm>
            <a:off x="4764949" y="3013700"/>
            <a:ext cx="366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rbitron SemiBold"/>
                <a:ea typeface="Orbitron SemiBold"/>
                <a:cs typeface="Orbitron SemiBold"/>
                <a:sym typeface="Orbitron SemiBold"/>
              </a:rPr>
              <a:t>Media channels</a:t>
            </a:r>
            <a:endParaRPr sz="2400">
              <a:latin typeface="Orbitron SemiBold"/>
              <a:ea typeface="Orbitron SemiBold"/>
              <a:cs typeface="Orbitron SemiBold"/>
              <a:sym typeface="Orbitron SemiBold"/>
            </a:endParaRPr>
          </a:p>
        </p:txBody>
      </p:sp>
      <p:sp>
        <p:nvSpPr>
          <p:cNvPr id="1181" name="Google Shape;1181;p76"/>
          <p:cNvSpPr txBox="1"/>
          <p:nvPr>
            <p:ph idx="4294967295" type="title"/>
          </p:nvPr>
        </p:nvSpPr>
        <p:spPr>
          <a:xfrm>
            <a:off x="720028" y="1661450"/>
            <a:ext cx="3661500" cy="4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rbitron SemiBold"/>
                <a:ea typeface="Orbitron SemiBold"/>
                <a:cs typeface="Orbitron SemiBold"/>
                <a:sym typeface="Orbitron SemiBold"/>
              </a:rPr>
              <a:t>Message 1</a:t>
            </a:r>
            <a:endParaRPr sz="2400">
              <a:latin typeface="Orbitron SemiBold"/>
              <a:ea typeface="Orbitron SemiBold"/>
              <a:cs typeface="Orbitron SemiBold"/>
              <a:sym typeface="Orbitron SemiBold"/>
            </a:endParaRPr>
          </a:p>
        </p:txBody>
      </p:sp>
      <p:sp>
        <p:nvSpPr>
          <p:cNvPr id="1182" name="Google Shape;1182;p76"/>
          <p:cNvSpPr txBox="1"/>
          <p:nvPr>
            <p:ph idx="4294967295" type="subTitle"/>
          </p:nvPr>
        </p:nvSpPr>
        <p:spPr>
          <a:xfrm>
            <a:off x="720013" y="2105627"/>
            <a:ext cx="3661500" cy="76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Despite being red, Mars is actually a cold place. It's full of iron oxide dust, which gives the planet its reddish cast</a:t>
            </a:r>
            <a:endParaRPr/>
          </a:p>
        </p:txBody>
      </p:sp>
      <p:sp>
        <p:nvSpPr>
          <p:cNvPr id="1183" name="Google Shape;1183;p76"/>
          <p:cNvSpPr txBox="1"/>
          <p:nvPr>
            <p:ph idx="4294967295" type="title"/>
          </p:nvPr>
        </p:nvSpPr>
        <p:spPr>
          <a:xfrm>
            <a:off x="4762510" y="1664975"/>
            <a:ext cx="3661500" cy="4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rbitron SemiBold"/>
                <a:ea typeface="Orbitron SemiBold"/>
                <a:cs typeface="Orbitron SemiBold"/>
                <a:sym typeface="Orbitron SemiBold"/>
              </a:rPr>
              <a:t>Message 2</a:t>
            </a:r>
            <a:endParaRPr sz="2400">
              <a:latin typeface="Orbitron SemiBold"/>
              <a:ea typeface="Orbitron SemiBold"/>
              <a:cs typeface="Orbitron SemiBold"/>
              <a:sym typeface="Orbitron SemiBold"/>
            </a:endParaRPr>
          </a:p>
        </p:txBody>
      </p:sp>
      <p:sp>
        <p:nvSpPr>
          <p:cNvPr id="1184" name="Google Shape;1184;p76"/>
          <p:cNvSpPr txBox="1"/>
          <p:nvPr>
            <p:ph idx="4294967295" type="subTitle"/>
          </p:nvPr>
        </p:nvSpPr>
        <p:spPr>
          <a:xfrm>
            <a:off x="4762489" y="2110701"/>
            <a:ext cx="3661500" cy="76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Earth is the third planet from the Sun and the only one that harbors life in the Solar System. Here is where we all live</a:t>
            </a:r>
            <a:endParaRPr/>
          </a:p>
        </p:txBody>
      </p:sp>
      <p:grpSp>
        <p:nvGrpSpPr>
          <p:cNvPr id="1185" name="Google Shape;1185;p76"/>
          <p:cNvGrpSpPr/>
          <p:nvPr/>
        </p:nvGrpSpPr>
        <p:grpSpPr>
          <a:xfrm>
            <a:off x="5067661" y="3673041"/>
            <a:ext cx="420832" cy="478790"/>
            <a:chOff x="6264525" y="842250"/>
            <a:chExt cx="423500" cy="481825"/>
          </a:xfrm>
        </p:grpSpPr>
        <p:sp>
          <p:nvSpPr>
            <p:cNvPr id="1186" name="Google Shape;1186;p7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187" name="Google Shape;1187;p7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188" name="Google Shape;1188;p7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189" name="Google Shape;1189;p7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190" name="Google Shape;1190;p7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191" name="Google Shape;1191;p7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192" name="Google Shape;1192;p7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grpSp>
      <p:grpSp>
        <p:nvGrpSpPr>
          <p:cNvPr id="1193" name="Google Shape;1193;p76"/>
          <p:cNvGrpSpPr/>
          <p:nvPr/>
        </p:nvGrpSpPr>
        <p:grpSpPr>
          <a:xfrm>
            <a:off x="5884058" y="3547688"/>
            <a:ext cx="483002" cy="600137"/>
            <a:chOff x="-2310650" y="3525775"/>
            <a:chExt cx="292250" cy="363125"/>
          </a:xfrm>
        </p:grpSpPr>
        <p:sp>
          <p:nvSpPr>
            <p:cNvPr id="1194" name="Google Shape;1194;p7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76"/>
          <p:cNvGrpSpPr/>
          <p:nvPr/>
        </p:nvGrpSpPr>
        <p:grpSpPr>
          <a:xfrm>
            <a:off x="7579020" y="3676962"/>
            <a:ext cx="483004" cy="464134"/>
            <a:chOff x="-62890750" y="3747425"/>
            <a:chExt cx="330825" cy="317900"/>
          </a:xfrm>
        </p:grpSpPr>
        <p:sp>
          <p:nvSpPr>
            <p:cNvPr id="1199" name="Google Shape;1199;p7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76"/>
          <p:cNvGrpSpPr/>
          <p:nvPr/>
        </p:nvGrpSpPr>
        <p:grpSpPr>
          <a:xfrm>
            <a:off x="6731544" y="3662610"/>
            <a:ext cx="482994" cy="481846"/>
            <a:chOff x="-62884425" y="4111775"/>
            <a:chExt cx="317425" cy="316650"/>
          </a:xfrm>
        </p:grpSpPr>
        <p:sp>
          <p:nvSpPr>
            <p:cNvPr id="1214" name="Google Shape;1214;p7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76"/>
          <p:cNvSpPr txBox="1"/>
          <p:nvPr>
            <p:ph idx="4294967295" type="title"/>
          </p:nvPr>
        </p:nvSpPr>
        <p:spPr>
          <a:xfrm>
            <a:off x="717563" y="3013700"/>
            <a:ext cx="338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rbitron SemiBold"/>
                <a:ea typeface="Orbitron SemiBold"/>
                <a:cs typeface="Orbitron SemiBold"/>
                <a:sym typeface="Orbitron SemiBold"/>
              </a:rPr>
              <a:t>Goals</a:t>
            </a:r>
            <a:endParaRPr sz="2400">
              <a:latin typeface="Orbitron SemiBold"/>
              <a:ea typeface="Orbitron SemiBold"/>
              <a:cs typeface="Orbitron SemiBold"/>
              <a:sym typeface="Orbitron SemiBold"/>
            </a:endParaRPr>
          </a:p>
        </p:txBody>
      </p:sp>
      <p:sp>
        <p:nvSpPr>
          <p:cNvPr id="1217" name="Google Shape;1217;p76"/>
          <p:cNvSpPr txBox="1"/>
          <p:nvPr>
            <p:ph idx="4294967295" type="title"/>
          </p:nvPr>
        </p:nvSpPr>
        <p:spPr>
          <a:xfrm flipH="1">
            <a:off x="2889925" y="3582875"/>
            <a:ext cx="14916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accent6"/>
                </a:solidFill>
                <a:latin typeface="Chakra Petch"/>
                <a:ea typeface="Chakra Petch"/>
                <a:cs typeface="Chakra Petch"/>
                <a:sym typeface="Chakra Petch"/>
              </a:rPr>
              <a:t>12-16 Year old</a:t>
            </a:r>
            <a:endParaRPr sz="1400">
              <a:solidFill>
                <a:schemeClr val="accent6"/>
              </a:solidFill>
              <a:latin typeface="Chakra Petch"/>
              <a:ea typeface="Chakra Petch"/>
              <a:cs typeface="Chakra Petch"/>
              <a:sym typeface="Chakra Petch"/>
            </a:endParaRPr>
          </a:p>
        </p:txBody>
      </p:sp>
      <p:sp>
        <p:nvSpPr>
          <p:cNvPr id="1218" name="Google Shape;1218;p76"/>
          <p:cNvSpPr txBox="1"/>
          <p:nvPr>
            <p:ph idx="4294967295" type="title"/>
          </p:nvPr>
        </p:nvSpPr>
        <p:spPr>
          <a:xfrm flipH="1">
            <a:off x="2889925" y="3901774"/>
            <a:ext cx="14916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accent6"/>
                </a:solidFill>
                <a:latin typeface="Chakra Petch"/>
                <a:ea typeface="Chakra Petch"/>
                <a:cs typeface="Chakra Petch"/>
                <a:sym typeface="Chakra Petch"/>
              </a:rPr>
              <a:t>16-25 Year old</a:t>
            </a:r>
            <a:endParaRPr sz="1400">
              <a:solidFill>
                <a:schemeClr val="accent6"/>
              </a:solidFill>
              <a:latin typeface="Chakra Petch"/>
              <a:ea typeface="Chakra Petch"/>
              <a:cs typeface="Chakra Petch"/>
              <a:sym typeface="Chakra Petch"/>
            </a:endParaRPr>
          </a:p>
        </p:txBody>
      </p:sp>
      <p:sp>
        <p:nvSpPr>
          <p:cNvPr id="1219" name="Google Shape;1219;p76"/>
          <p:cNvSpPr txBox="1"/>
          <p:nvPr>
            <p:ph idx="4294967295" type="title"/>
          </p:nvPr>
        </p:nvSpPr>
        <p:spPr>
          <a:xfrm flipH="1">
            <a:off x="2889925" y="4220675"/>
            <a:ext cx="14916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accent6"/>
                </a:solidFill>
                <a:latin typeface="Chakra Petch"/>
                <a:ea typeface="Chakra Petch"/>
                <a:cs typeface="Chakra Petch"/>
                <a:sym typeface="Chakra Petch"/>
              </a:rPr>
              <a:t>25-35 Year old</a:t>
            </a:r>
            <a:endParaRPr sz="1400">
              <a:solidFill>
                <a:schemeClr val="accent6"/>
              </a:solidFill>
              <a:latin typeface="Chakra Petch"/>
              <a:ea typeface="Chakra Petch"/>
              <a:cs typeface="Chakra Petch"/>
              <a:sym typeface="Chakra Petch"/>
            </a:endParaRPr>
          </a:p>
        </p:txBody>
      </p:sp>
      <p:sp>
        <p:nvSpPr>
          <p:cNvPr id="1220" name="Google Shape;1220;p76"/>
          <p:cNvSpPr txBox="1"/>
          <p:nvPr>
            <p:ph idx="4294967295" type="title"/>
          </p:nvPr>
        </p:nvSpPr>
        <p:spPr>
          <a:xfrm flipH="1">
            <a:off x="720151" y="3582875"/>
            <a:ext cx="6789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6"/>
                </a:solidFill>
                <a:latin typeface="Chakra Petch"/>
                <a:ea typeface="Chakra Petch"/>
                <a:cs typeface="Chakra Petch"/>
                <a:sym typeface="Chakra Petch"/>
              </a:rPr>
              <a:t>70%</a:t>
            </a:r>
            <a:endParaRPr sz="1600">
              <a:solidFill>
                <a:schemeClr val="accent6"/>
              </a:solidFill>
              <a:latin typeface="Chakra Petch"/>
              <a:ea typeface="Chakra Petch"/>
              <a:cs typeface="Chakra Petch"/>
              <a:sym typeface="Chakra Petch"/>
            </a:endParaRPr>
          </a:p>
        </p:txBody>
      </p:sp>
      <p:sp>
        <p:nvSpPr>
          <p:cNvPr id="1221" name="Google Shape;1221;p76"/>
          <p:cNvSpPr txBox="1"/>
          <p:nvPr>
            <p:ph idx="4294967295" type="title"/>
          </p:nvPr>
        </p:nvSpPr>
        <p:spPr>
          <a:xfrm flipH="1">
            <a:off x="720151" y="3901774"/>
            <a:ext cx="6789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6"/>
                </a:solidFill>
                <a:latin typeface="Chakra Petch"/>
                <a:ea typeface="Chakra Petch"/>
                <a:cs typeface="Chakra Petch"/>
                <a:sym typeface="Chakra Petch"/>
              </a:rPr>
              <a:t>80%</a:t>
            </a:r>
            <a:endParaRPr sz="1600">
              <a:solidFill>
                <a:schemeClr val="accent6"/>
              </a:solidFill>
              <a:latin typeface="Chakra Petch"/>
              <a:ea typeface="Chakra Petch"/>
              <a:cs typeface="Chakra Petch"/>
              <a:sym typeface="Chakra Petch"/>
            </a:endParaRPr>
          </a:p>
        </p:txBody>
      </p:sp>
      <p:sp>
        <p:nvSpPr>
          <p:cNvPr id="1222" name="Google Shape;1222;p76"/>
          <p:cNvSpPr txBox="1"/>
          <p:nvPr>
            <p:ph idx="4294967295" type="title"/>
          </p:nvPr>
        </p:nvSpPr>
        <p:spPr>
          <a:xfrm flipH="1">
            <a:off x="720151" y="4220675"/>
            <a:ext cx="678900" cy="31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6"/>
                </a:solidFill>
                <a:latin typeface="Chakra Petch"/>
                <a:ea typeface="Chakra Petch"/>
                <a:cs typeface="Chakra Petch"/>
                <a:sym typeface="Chakra Petch"/>
              </a:rPr>
              <a:t>60%</a:t>
            </a:r>
            <a:endParaRPr sz="1600">
              <a:solidFill>
                <a:schemeClr val="accent6"/>
              </a:solidFill>
              <a:latin typeface="Chakra Petch"/>
              <a:ea typeface="Chakra Petch"/>
              <a:cs typeface="Chakra Petch"/>
              <a:sym typeface="Chakra Petch"/>
            </a:endParaRPr>
          </a:p>
        </p:txBody>
      </p:sp>
      <p:sp>
        <p:nvSpPr>
          <p:cNvPr id="1223" name="Google Shape;1223;p76"/>
          <p:cNvSpPr/>
          <p:nvPr/>
        </p:nvSpPr>
        <p:spPr>
          <a:xfrm>
            <a:off x="1405268" y="3705731"/>
            <a:ext cx="1488300" cy="161100"/>
          </a:xfrm>
          <a:prstGeom prst="roundRect">
            <a:avLst>
              <a:gd fmla="val 50000"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6"/>
          <p:cNvSpPr/>
          <p:nvPr/>
        </p:nvSpPr>
        <p:spPr>
          <a:xfrm rot="-5400000">
            <a:off x="1824057" y="3283025"/>
            <a:ext cx="162300" cy="10062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6"/>
          <p:cNvSpPr/>
          <p:nvPr/>
        </p:nvSpPr>
        <p:spPr>
          <a:xfrm>
            <a:off x="1403725" y="4024406"/>
            <a:ext cx="1488300" cy="161100"/>
          </a:xfrm>
          <a:prstGeom prst="roundRect">
            <a:avLst>
              <a:gd fmla="val 50000"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6"/>
          <p:cNvSpPr/>
          <p:nvPr/>
        </p:nvSpPr>
        <p:spPr>
          <a:xfrm rot="-5400000">
            <a:off x="1892406" y="3531800"/>
            <a:ext cx="162300" cy="11460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6"/>
          <p:cNvSpPr/>
          <p:nvPr/>
        </p:nvSpPr>
        <p:spPr>
          <a:xfrm>
            <a:off x="1405282" y="4343081"/>
            <a:ext cx="1488300" cy="161100"/>
          </a:xfrm>
          <a:prstGeom prst="roundRect">
            <a:avLst>
              <a:gd fmla="val 50000"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6"/>
          <p:cNvSpPr/>
          <p:nvPr/>
        </p:nvSpPr>
        <p:spPr>
          <a:xfrm rot="-5400000">
            <a:off x="1765328" y="3979175"/>
            <a:ext cx="162300" cy="8886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6"/>
          <p:cNvSpPr txBox="1"/>
          <p:nvPr>
            <p:ph idx="4294967295" type="title"/>
          </p:nvPr>
        </p:nvSpPr>
        <p:spPr>
          <a:xfrm>
            <a:off x="2880313" y="1098025"/>
            <a:ext cx="338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rbitron SemiBold"/>
                <a:ea typeface="Orbitron SemiBold"/>
                <a:cs typeface="Orbitron SemiBold"/>
                <a:sym typeface="Orbitron SemiBold"/>
              </a:rPr>
              <a:t>Media channels</a:t>
            </a:r>
            <a:endParaRPr sz="2400">
              <a:latin typeface="Orbitron SemiBold"/>
              <a:ea typeface="Orbitron SemiBold"/>
              <a:cs typeface="Orbitron SemiBold"/>
              <a:sym typeface="Orbitron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7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VR product sales</a:t>
            </a:r>
            <a:endParaRPr/>
          </a:p>
        </p:txBody>
      </p:sp>
      <p:pic>
        <p:nvPicPr>
          <p:cNvPr id="1235" name="Google Shape;1235;p77" title="Gráfico">
            <a:hlinkClick r:id="rId3"/>
          </p:cNvPr>
          <p:cNvPicPr preferRelativeResize="0"/>
          <p:nvPr/>
        </p:nvPicPr>
        <p:blipFill>
          <a:blip r:embed="rId4">
            <a:alphaModFix/>
          </a:blip>
          <a:stretch>
            <a:fillRect/>
          </a:stretch>
        </p:blipFill>
        <p:spPr>
          <a:xfrm>
            <a:off x="4183325" y="1369875"/>
            <a:ext cx="4240674" cy="2622137"/>
          </a:xfrm>
          <a:prstGeom prst="rect">
            <a:avLst/>
          </a:prstGeom>
          <a:noFill/>
          <a:ln>
            <a:noFill/>
          </a:ln>
        </p:spPr>
      </p:pic>
      <p:sp>
        <p:nvSpPr>
          <p:cNvPr id="1236" name="Google Shape;1236;p77"/>
          <p:cNvSpPr txBox="1"/>
          <p:nvPr/>
        </p:nvSpPr>
        <p:spPr>
          <a:xfrm>
            <a:off x="4183325" y="3992003"/>
            <a:ext cx="4240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6"/>
                </a:solidFill>
                <a:latin typeface="Chakra Petch"/>
                <a:ea typeface="Chakra Petch"/>
                <a:cs typeface="Chakra Petch"/>
                <a:sym typeface="Chakra Petch"/>
              </a:rPr>
              <a:t>Follow the link in the graph to modify its data and then paste the new one here. </a:t>
            </a:r>
            <a:r>
              <a:rPr lang="en" sz="1000">
                <a:solidFill>
                  <a:schemeClr val="accent6"/>
                </a:solidFill>
                <a:uFill>
                  <a:noFill/>
                </a:uFill>
                <a:latin typeface="Chakra Petch"/>
                <a:ea typeface="Chakra Petch"/>
                <a:cs typeface="Chakra Petch"/>
                <a:sym typeface="Chakra Petch"/>
                <a:hlinkClick r:id="rId5">
                  <a:extLst>
                    <a:ext uri="{A12FA001-AC4F-418D-AE19-62706E023703}">
                      <ahyp:hlinkClr val="tx"/>
                    </a:ext>
                  </a:extLst>
                </a:hlinkClick>
              </a:rPr>
              <a:t>For more info, </a:t>
            </a:r>
            <a:r>
              <a:rPr b="1" lang="en" sz="1000">
                <a:solidFill>
                  <a:schemeClr val="accent5"/>
                </a:solidFill>
                <a:uFill>
                  <a:noFill/>
                </a:uFill>
                <a:latin typeface="Chakra Petch"/>
                <a:ea typeface="Chakra Petch"/>
                <a:cs typeface="Chakra Petch"/>
                <a:sym typeface="Chakra Petch"/>
                <a:hlinkClick r:id="rId6">
                  <a:extLst>
                    <a:ext uri="{A12FA001-AC4F-418D-AE19-62706E023703}">
                      <ahyp:hlinkClr val="tx"/>
                    </a:ext>
                  </a:extLst>
                </a:hlinkClick>
              </a:rPr>
              <a:t>click here</a:t>
            </a:r>
            <a:endParaRPr b="1" sz="1200">
              <a:solidFill>
                <a:schemeClr val="accent5"/>
              </a:solidFill>
              <a:latin typeface="Chakra Petch"/>
              <a:ea typeface="Chakra Petch"/>
              <a:cs typeface="Chakra Petch"/>
              <a:sym typeface="Chakra Petch"/>
            </a:endParaRPr>
          </a:p>
        </p:txBody>
      </p:sp>
      <p:sp>
        <p:nvSpPr>
          <p:cNvPr id="1237" name="Google Shape;1237;p77"/>
          <p:cNvSpPr txBox="1"/>
          <p:nvPr>
            <p:ph idx="4294967295" type="title"/>
          </p:nvPr>
        </p:nvSpPr>
        <p:spPr>
          <a:xfrm>
            <a:off x="720000" y="2306485"/>
            <a:ext cx="3443100" cy="4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rbitron SemiBold"/>
                <a:ea typeface="Orbitron SemiBold"/>
                <a:cs typeface="Orbitron SemiBold"/>
                <a:sym typeface="Orbitron SemiBold"/>
              </a:rPr>
              <a:t>Devices profit </a:t>
            </a:r>
            <a:endParaRPr sz="2400">
              <a:latin typeface="Orbitron SemiBold"/>
              <a:ea typeface="Orbitron SemiBold"/>
              <a:cs typeface="Orbitron SemiBold"/>
              <a:sym typeface="Orbitron SemiBold"/>
            </a:endParaRPr>
          </a:p>
        </p:txBody>
      </p:sp>
      <p:sp>
        <p:nvSpPr>
          <p:cNvPr id="1238" name="Google Shape;1238;p77"/>
          <p:cNvSpPr txBox="1"/>
          <p:nvPr>
            <p:ph idx="4294967295" type="subTitle"/>
          </p:nvPr>
        </p:nvSpPr>
        <p:spPr>
          <a:xfrm>
            <a:off x="720000" y="2715988"/>
            <a:ext cx="3443100" cy="58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Venus has a beautiful name and is the second planet from the Sun</a:t>
            </a:r>
            <a:endParaRPr/>
          </a:p>
        </p:txBody>
      </p:sp>
      <p:sp>
        <p:nvSpPr>
          <p:cNvPr id="1239" name="Google Shape;1239;p77"/>
          <p:cNvSpPr txBox="1"/>
          <p:nvPr>
            <p:ph idx="4294967295" type="title"/>
          </p:nvPr>
        </p:nvSpPr>
        <p:spPr>
          <a:xfrm>
            <a:off x="720000" y="1838911"/>
            <a:ext cx="3443100" cy="4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latin typeface="Orbitron SemiBold"/>
                <a:ea typeface="Orbitron SemiBold"/>
                <a:cs typeface="Orbitron SemiBold"/>
                <a:sym typeface="Orbitron SemiBold"/>
              </a:rPr>
              <a:t>$</a:t>
            </a:r>
            <a:r>
              <a:rPr lang="en" sz="3000">
                <a:solidFill>
                  <a:schemeClr val="accent3"/>
                </a:solidFill>
                <a:latin typeface="Orbitron SemiBold"/>
                <a:ea typeface="Orbitron SemiBold"/>
                <a:cs typeface="Orbitron SemiBold"/>
                <a:sym typeface="Orbitron SemiBold"/>
              </a:rPr>
              <a:t>20,000,000</a:t>
            </a:r>
            <a:endParaRPr sz="3000">
              <a:solidFill>
                <a:schemeClr val="accent3"/>
              </a:solidFill>
              <a:latin typeface="Orbitron SemiBold"/>
              <a:ea typeface="Orbitron SemiBold"/>
              <a:cs typeface="Orbitron SemiBold"/>
              <a:sym typeface="Orbitron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7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1245" name="Google Shape;1245;p78"/>
          <p:cNvSpPr txBox="1"/>
          <p:nvPr>
            <p:ph idx="1" type="subTitle"/>
          </p:nvPr>
        </p:nvSpPr>
        <p:spPr>
          <a:xfrm>
            <a:off x="1205419" y="2999494"/>
            <a:ext cx="30783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246" name="Google Shape;1246;p78"/>
          <p:cNvSpPr txBox="1"/>
          <p:nvPr>
            <p:ph idx="2" type="subTitle"/>
          </p:nvPr>
        </p:nvSpPr>
        <p:spPr>
          <a:xfrm>
            <a:off x="4860294" y="2999494"/>
            <a:ext cx="30783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1247" name="Google Shape;1247;p78"/>
          <p:cNvSpPr txBox="1"/>
          <p:nvPr>
            <p:ph idx="3" type="subTitle"/>
          </p:nvPr>
        </p:nvSpPr>
        <p:spPr>
          <a:xfrm>
            <a:off x="1205419" y="3712894"/>
            <a:ext cx="307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248" name="Google Shape;1248;p78"/>
          <p:cNvSpPr txBox="1"/>
          <p:nvPr>
            <p:ph idx="4" type="subTitle"/>
          </p:nvPr>
        </p:nvSpPr>
        <p:spPr>
          <a:xfrm>
            <a:off x="4860294" y="3712894"/>
            <a:ext cx="307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1249" name="Google Shape;1249;p78"/>
          <p:cNvPicPr preferRelativeResize="0"/>
          <p:nvPr/>
        </p:nvPicPr>
        <p:blipFill rotWithShape="1">
          <a:blip r:embed="rId3">
            <a:alphaModFix/>
          </a:blip>
          <a:srcRect b="0" l="15412" r="15412" t="30824"/>
          <a:stretch/>
        </p:blipFill>
        <p:spPr>
          <a:xfrm>
            <a:off x="1902619" y="1269975"/>
            <a:ext cx="1683900" cy="1683900"/>
          </a:xfrm>
          <a:prstGeom prst="ellipse">
            <a:avLst/>
          </a:prstGeom>
          <a:noFill/>
          <a:ln cap="flat" cmpd="sng" w="38100">
            <a:solidFill>
              <a:schemeClr val="accent5"/>
            </a:solidFill>
            <a:prstDash val="solid"/>
            <a:round/>
            <a:headEnd len="sm" w="sm" type="none"/>
            <a:tailEnd len="sm" w="sm" type="none"/>
          </a:ln>
        </p:spPr>
      </p:pic>
      <p:pic>
        <p:nvPicPr>
          <p:cNvPr id="1250" name="Google Shape;1250;p78"/>
          <p:cNvPicPr preferRelativeResize="0"/>
          <p:nvPr/>
        </p:nvPicPr>
        <p:blipFill rotWithShape="1">
          <a:blip r:embed="rId4">
            <a:alphaModFix/>
          </a:blip>
          <a:srcRect b="1872" l="16444" r="16437" t="31008"/>
          <a:stretch/>
        </p:blipFill>
        <p:spPr>
          <a:xfrm>
            <a:off x="5557494" y="1269975"/>
            <a:ext cx="1683900" cy="1683900"/>
          </a:xfrm>
          <a:prstGeom prst="ellipse">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79"/>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Desktop software</a:t>
            </a:r>
            <a:endParaRPr/>
          </a:p>
        </p:txBody>
      </p:sp>
      <p:sp>
        <p:nvSpPr>
          <p:cNvPr id="1256" name="Google Shape;1256;p79"/>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257" name="Google Shape;1257;p79"/>
          <p:cNvGrpSpPr/>
          <p:nvPr/>
        </p:nvGrpSpPr>
        <p:grpSpPr>
          <a:xfrm>
            <a:off x="5480684" y="1405534"/>
            <a:ext cx="2943321" cy="2321028"/>
            <a:chOff x="5349850" y="1784575"/>
            <a:chExt cx="3127200" cy="2466030"/>
          </a:xfrm>
        </p:grpSpPr>
        <p:sp>
          <p:nvSpPr>
            <p:cNvPr id="1258" name="Google Shape;1258;p79"/>
            <p:cNvSpPr/>
            <p:nvPr/>
          </p:nvSpPr>
          <p:spPr>
            <a:xfrm>
              <a:off x="5351500" y="1784575"/>
              <a:ext cx="3123900" cy="2124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9"/>
            <p:cNvSpPr/>
            <p:nvPr/>
          </p:nvSpPr>
          <p:spPr>
            <a:xfrm>
              <a:off x="6347981" y="3901979"/>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0" name="Google Shape;1260;p79"/>
            <p:cNvCxnSpPr/>
            <p:nvPr/>
          </p:nvCxnSpPr>
          <p:spPr>
            <a:xfrm>
              <a:off x="5349850" y="3639257"/>
              <a:ext cx="3127200" cy="0"/>
            </a:xfrm>
            <a:prstGeom prst="straightConnector1">
              <a:avLst/>
            </a:prstGeom>
            <a:noFill/>
            <a:ln cap="flat" cmpd="sng" w="28575">
              <a:solidFill>
                <a:schemeClr val="dk1"/>
              </a:solidFill>
              <a:prstDash val="solid"/>
              <a:round/>
              <a:headEnd len="med" w="med" type="none"/>
              <a:tailEnd len="med" w="med" type="none"/>
            </a:ln>
          </p:spPr>
        </p:cxnSp>
        <p:sp>
          <p:nvSpPr>
            <p:cNvPr id="1261" name="Google Shape;1261;p79"/>
            <p:cNvSpPr/>
            <p:nvPr/>
          </p:nvSpPr>
          <p:spPr>
            <a:xfrm>
              <a:off x="6851500" y="3714725"/>
              <a:ext cx="123900" cy="123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2" name="Google Shape;1262;p79"/>
          <p:cNvPicPr preferRelativeResize="0"/>
          <p:nvPr/>
        </p:nvPicPr>
        <p:blipFill rotWithShape="1">
          <a:blip r:embed="rId3">
            <a:alphaModFix/>
          </a:blip>
          <a:srcRect b="0" l="129" r="129" t="0"/>
          <a:stretch/>
        </p:blipFill>
        <p:spPr>
          <a:xfrm>
            <a:off x="5611861" y="1517252"/>
            <a:ext cx="2681400" cy="151221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80"/>
          <p:cNvSpPr txBox="1"/>
          <p:nvPr>
            <p:ph idx="1" type="subTitle"/>
          </p:nvPr>
        </p:nvSpPr>
        <p:spPr>
          <a:xfrm>
            <a:off x="4291600" y="2411550"/>
            <a:ext cx="4137300" cy="89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1268" name="Google Shape;1268;p80"/>
          <p:cNvSpPr txBox="1"/>
          <p:nvPr>
            <p:ph type="title"/>
          </p:nvPr>
        </p:nvSpPr>
        <p:spPr>
          <a:xfrm>
            <a:off x="4291600" y="1838850"/>
            <a:ext cx="41373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Tablet app</a:t>
            </a:r>
            <a:endParaRPr/>
          </a:p>
        </p:txBody>
      </p:sp>
      <p:grpSp>
        <p:nvGrpSpPr>
          <p:cNvPr id="1269" name="Google Shape;1269;p80"/>
          <p:cNvGrpSpPr/>
          <p:nvPr/>
        </p:nvGrpSpPr>
        <p:grpSpPr>
          <a:xfrm>
            <a:off x="1497459" y="1079722"/>
            <a:ext cx="2089838" cy="2984076"/>
            <a:chOff x="1574325" y="1804000"/>
            <a:chExt cx="1464600" cy="2091300"/>
          </a:xfrm>
        </p:grpSpPr>
        <p:sp>
          <p:nvSpPr>
            <p:cNvPr id="1270" name="Google Shape;1270;p80"/>
            <p:cNvSpPr/>
            <p:nvPr/>
          </p:nvSpPr>
          <p:spPr>
            <a:xfrm>
              <a:off x="1574325" y="1804000"/>
              <a:ext cx="1464600" cy="2091300"/>
            </a:xfrm>
            <a:prstGeom prst="roundRect">
              <a:avLst>
                <a:gd fmla="val 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271" name="Google Shape;1271;p80"/>
            <p:cNvSpPr/>
            <p:nvPr/>
          </p:nvSpPr>
          <p:spPr>
            <a:xfrm>
              <a:off x="2256137" y="3716341"/>
              <a:ext cx="100500" cy="59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2" name="Google Shape;1272;p80"/>
          <p:cNvPicPr preferRelativeResize="0"/>
          <p:nvPr/>
        </p:nvPicPr>
        <p:blipFill rotWithShape="1">
          <a:blip r:embed="rId3">
            <a:alphaModFix/>
          </a:blip>
          <a:srcRect b="0" l="29506" r="29501" t="0"/>
          <a:stretch/>
        </p:blipFill>
        <p:spPr>
          <a:xfrm>
            <a:off x="1663772" y="1234916"/>
            <a:ext cx="1757302" cy="241144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81"/>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278" name="Google Shape;1278;p81"/>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Mobile web</a:t>
            </a:r>
            <a:endParaRPr/>
          </a:p>
        </p:txBody>
      </p:sp>
      <p:grpSp>
        <p:nvGrpSpPr>
          <p:cNvPr id="1279" name="Google Shape;1279;p81"/>
          <p:cNvGrpSpPr/>
          <p:nvPr/>
        </p:nvGrpSpPr>
        <p:grpSpPr>
          <a:xfrm>
            <a:off x="5928098" y="1365932"/>
            <a:ext cx="1276768" cy="2411623"/>
            <a:chOff x="6097375" y="1334295"/>
            <a:chExt cx="1512579" cy="2857034"/>
          </a:xfrm>
        </p:grpSpPr>
        <p:sp>
          <p:nvSpPr>
            <p:cNvPr id="1280" name="Google Shape;1280;p81"/>
            <p:cNvSpPr/>
            <p:nvPr/>
          </p:nvSpPr>
          <p:spPr>
            <a:xfrm>
              <a:off x="6097375" y="1334295"/>
              <a:ext cx="1512579" cy="2857034"/>
            </a:xfrm>
            <a:custGeom>
              <a:rect b="b" l="l" r="r" t="t"/>
              <a:pathLst>
                <a:path extrusionOk="0" h="80057" w="42384">
                  <a:moveTo>
                    <a:pt x="4237" y="0"/>
                  </a:moveTo>
                  <a:cubicBezTo>
                    <a:pt x="1898" y="0"/>
                    <a:pt x="3" y="1898"/>
                    <a:pt x="1" y="4237"/>
                  </a:cubicBezTo>
                  <a:lnTo>
                    <a:pt x="1" y="75822"/>
                  </a:lnTo>
                  <a:cubicBezTo>
                    <a:pt x="1" y="78161"/>
                    <a:pt x="1898" y="80057"/>
                    <a:pt x="4237" y="80057"/>
                  </a:cubicBezTo>
                  <a:lnTo>
                    <a:pt x="38147" y="80057"/>
                  </a:lnTo>
                  <a:cubicBezTo>
                    <a:pt x="40486" y="80057"/>
                    <a:pt x="42383" y="78161"/>
                    <a:pt x="42383" y="75822"/>
                  </a:cubicBezTo>
                  <a:lnTo>
                    <a:pt x="42383" y="4237"/>
                  </a:lnTo>
                  <a:cubicBezTo>
                    <a:pt x="42383" y="1898"/>
                    <a:pt x="40486" y="0"/>
                    <a:pt x="381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1"/>
            <p:cNvSpPr/>
            <p:nvPr/>
          </p:nvSpPr>
          <p:spPr>
            <a:xfrm>
              <a:off x="6771775" y="3944775"/>
              <a:ext cx="163800" cy="16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81"/>
          <p:cNvSpPr/>
          <p:nvPr/>
        </p:nvSpPr>
        <p:spPr>
          <a:xfrm>
            <a:off x="5984572" y="1630634"/>
            <a:ext cx="1163241" cy="1882024"/>
          </a:xfrm>
          <a:custGeom>
            <a:rect b="b" l="l" r="r" t="t"/>
            <a:pathLst>
              <a:path extrusionOk="0" h="62479" w="38617">
                <a:moveTo>
                  <a:pt x="1" y="1"/>
                </a:moveTo>
                <a:lnTo>
                  <a:pt x="1" y="62479"/>
                </a:lnTo>
                <a:lnTo>
                  <a:pt x="38617" y="62479"/>
                </a:lnTo>
                <a:lnTo>
                  <a:pt x="38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1"/>
          <p:cNvSpPr/>
          <p:nvPr/>
        </p:nvSpPr>
        <p:spPr>
          <a:xfrm>
            <a:off x="5980174" y="1626236"/>
            <a:ext cx="1172006" cy="1890819"/>
          </a:xfrm>
          <a:custGeom>
            <a:rect b="b" l="l" r="r" t="t"/>
            <a:pathLst>
              <a:path extrusionOk="0" h="62771" w="38908">
                <a:moveTo>
                  <a:pt x="38616" y="292"/>
                </a:moveTo>
                <a:lnTo>
                  <a:pt x="38616" y="62479"/>
                </a:lnTo>
                <a:lnTo>
                  <a:pt x="293" y="62479"/>
                </a:lnTo>
                <a:lnTo>
                  <a:pt x="293" y="292"/>
                </a:lnTo>
                <a:close/>
                <a:moveTo>
                  <a:pt x="0" y="0"/>
                </a:moveTo>
                <a:lnTo>
                  <a:pt x="0" y="62770"/>
                </a:lnTo>
                <a:lnTo>
                  <a:pt x="38908" y="62770"/>
                </a:lnTo>
                <a:lnTo>
                  <a:pt x="3890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4" name="Google Shape;1284;p81"/>
          <p:cNvPicPr preferRelativeResize="0"/>
          <p:nvPr/>
        </p:nvPicPr>
        <p:blipFill rotWithShape="1">
          <a:blip r:embed="rId3">
            <a:alphaModFix/>
          </a:blip>
          <a:srcRect b="0" l="52929" r="12073" t="0"/>
          <a:stretch/>
        </p:blipFill>
        <p:spPr>
          <a:xfrm>
            <a:off x="5975798" y="1626263"/>
            <a:ext cx="1176379" cy="189077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grpSp>
        <p:nvGrpSpPr>
          <p:cNvPr id="1289" name="Google Shape;1289;p82"/>
          <p:cNvGrpSpPr/>
          <p:nvPr/>
        </p:nvGrpSpPr>
        <p:grpSpPr>
          <a:xfrm>
            <a:off x="3539669" y="2931282"/>
            <a:ext cx="483020" cy="482955"/>
            <a:chOff x="266768" y="1721375"/>
            <a:chExt cx="397907" cy="397887"/>
          </a:xfrm>
        </p:grpSpPr>
        <p:sp>
          <p:nvSpPr>
            <p:cNvPr id="1290" name="Google Shape;1290;p8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1B1F"/>
                </a:solidFill>
              </a:endParaRPr>
            </a:p>
          </p:txBody>
        </p:sp>
        <p:sp>
          <p:nvSpPr>
            <p:cNvPr id="1291" name="Google Shape;1291;p8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1B1F"/>
                </a:solidFill>
              </a:endParaRPr>
            </a:p>
          </p:txBody>
        </p:sp>
      </p:grpSp>
      <p:sp>
        <p:nvSpPr>
          <p:cNvPr id="1292" name="Google Shape;1292;p82"/>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293" name="Google Shape;1293;p82"/>
          <p:cNvSpPr txBox="1"/>
          <p:nvPr>
            <p:ph idx="1" type="subTitle"/>
          </p:nvPr>
        </p:nvSpPr>
        <p:spPr>
          <a:xfrm>
            <a:off x="2425050" y="1532800"/>
            <a:ext cx="4293900" cy="12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yourcompany.com</a:t>
            </a:r>
            <a:endParaRPr/>
          </a:p>
        </p:txBody>
      </p:sp>
      <p:grpSp>
        <p:nvGrpSpPr>
          <p:cNvPr id="1294" name="Google Shape;1294;p82"/>
          <p:cNvGrpSpPr/>
          <p:nvPr/>
        </p:nvGrpSpPr>
        <p:grpSpPr>
          <a:xfrm>
            <a:off x="5121336" y="2931247"/>
            <a:ext cx="482994" cy="483034"/>
            <a:chOff x="1379798" y="1723250"/>
            <a:chExt cx="397887" cy="397887"/>
          </a:xfrm>
        </p:grpSpPr>
        <p:sp>
          <p:nvSpPr>
            <p:cNvPr id="1295" name="Google Shape;1295;p8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1B1F"/>
                </a:solidFill>
              </a:endParaRPr>
            </a:p>
          </p:txBody>
        </p:sp>
        <p:sp>
          <p:nvSpPr>
            <p:cNvPr id="1296" name="Google Shape;1296;p8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1B1F"/>
                </a:solidFill>
              </a:endParaRPr>
            </a:p>
          </p:txBody>
        </p:sp>
        <p:sp>
          <p:nvSpPr>
            <p:cNvPr id="1297" name="Google Shape;1297;p8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1B1F"/>
                </a:solidFill>
              </a:endParaRPr>
            </a:p>
          </p:txBody>
        </p:sp>
        <p:sp>
          <p:nvSpPr>
            <p:cNvPr id="1298" name="Google Shape;1298;p8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1B1F"/>
                </a:solidFill>
              </a:endParaRPr>
            </a:p>
          </p:txBody>
        </p:sp>
      </p:grpSp>
      <p:grpSp>
        <p:nvGrpSpPr>
          <p:cNvPr id="1299" name="Google Shape;1299;p82"/>
          <p:cNvGrpSpPr/>
          <p:nvPr/>
        </p:nvGrpSpPr>
        <p:grpSpPr>
          <a:xfrm>
            <a:off x="4330508" y="2931246"/>
            <a:ext cx="483009" cy="483034"/>
            <a:chOff x="864491" y="1723250"/>
            <a:chExt cx="397866" cy="397887"/>
          </a:xfrm>
        </p:grpSpPr>
        <p:sp>
          <p:nvSpPr>
            <p:cNvPr id="1300" name="Google Shape;1300;p8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1B1F"/>
                </a:solidFill>
              </a:endParaRPr>
            </a:p>
          </p:txBody>
        </p:sp>
        <p:sp>
          <p:nvSpPr>
            <p:cNvPr id="1301" name="Google Shape;1301;p8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1B1F"/>
                </a:solidFill>
              </a:endParaRPr>
            </a:p>
          </p:txBody>
        </p:sp>
        <p:sp>
          <p:nvSpPr>
            <p:cNvPr id="1302" name="Google Shape;1302;p8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1B1F"/>
                </a:solidFill>
              </a:endParaRPr>
            </a:p>
          </p:txBody>
        </p:sp>
      </p:grpSp>
      <p:sp>
        <p:nvSpPr>
          <p:cNvPr id="1303" name="Google Shape;1303;p82"/>
          <p:cNvSpPr txBox="1"/>
          <p:nvPr/>
        </p:nvSpPr>
        <p:spPr>
          <a:xfrm>
            <a:off x="2893200" y="4208300"/>
            <a:ext cx="3357600" cy="3693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accent6"/>
                </a:solidFill>
                <a:latin typeface="Chakra Petch"/>
                <a:ea typeface="Chakra Petch"/>
                <a:cs typeface="Chakra Petch"/>
                <a:sym typeface="Chakra Petch"/>
              </a:rPr>
              <a:t>Please keep this slide for attribution</a:t>
            </a:r>
            <a:endParaRPr sz="1200">
              <a:solidFill>
                <a:schemeClr val="accent6"/>
              </a:solidFill>
              <a:latin typeface="Chakra Petch"/>
              <a:ea typeface="Chakra Petch"/>
              <a:cs typeface="Chakra Petch"/>
              <a:sym typeface="Chakra Petch"/>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8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Virtual and Augmented Reality</a:t>
            </a:r>
            <a:endParaRPr/>
          </a:p>
        </p:txBody>
      </p:sp>
      <p:grpSp>
        <p:nvGrpSpPr>
          <p:cNvPr id="1309" name="Google Shape;1309;p83"/>
          <p:cNvGrpSpPr/>
          <p:nvPr/>
        </p:nvGrpSpPr>
        <p:grpSpPr>
          <a:xfrm>
            <a:off x="1325229" y="1337546"/>
            <a:ext cx="418091" cy="418091"/>
            <a:chOff x="1325229" y="1337546"/>
            <a:chExt cx="418091" cy="418091"/>
          </a:xfrm>
        </p:grpSpPr>
        <p:sp>
          <p:nvSpPr>
            <p:cNvPr id="1310" name="Google Shape;1310;p83"/>
            <p:cNvSpPr/>
            <p:nvPr/>
          </p:nvSpPr>
          <p:spPr>
            <a:xfrm>
              <a:off x="1325229" y="1337546"/>
              <a:ext cx="418091" cy="418091"/>
            </a:xfrm>
            <a:custGeom>
              <a:rect b="b" l="l" r="r" t="t"/>
              <a:pathLst>
                <a:path extrusionOk="0" h="13365" w="13365">
                  <a:moveTo>
                    <a:pt x="7073" y="1679"/>
                  </a:moveTo>
                  <a:cubicBezTo>
                    <a:pt x="9658" y="1879"/>
                    <a:pt x="11701" y="4047"/>
                    <a:pt x="11701" y="6682"/>
                  </a:cubicBezTo>
                  <a:cubicBezTo>
                    <a:pt x="11700" y="9318"/>
                    <a:pt x="9658" y="11485"/>
                    <a:pt x="7073" y="11685"/>
                  </a:cubicBezTo>
                  <a:lnTo>
                    <a:pt x="7073" y="11207"/>
                  </a:lnTo>
                  <a:cubicBezTo>
                    <a:pt x="7073" y="10991"/>
                    <a:pt x="6898" y="10816"/>
                    <a:pt x="6683" y="10816"/>
                  </a:cubicBezTo>
                  <a:cubicBezTo>
                    <a:pt x="6466" y="10816"/>
                    <a:pt x="6292" y="10992"/>
                    <a:pt x="6292" y="11207"/>
                  </a:cubicBezTo>
                  <a:lnTo>
                    <a:pt x="6292" y="11685"/>
                  </a:lnTo>
                  <a:cubicBezTo>
                    <a:pt x="3706" y="11485"/>
                    <a:pt x="1663" y="9317"/>
                    <a:pt x="1663" y="6682"/>
                  </a:cubicBezTo>
                  <a:cubicBezTo>
                    <a:pt x="1663" y="4047"/>
                    <a:pt x="3707" y="1879"/>
                    <a:pt x="6292" y="1679"/>
                  </a:cubicBezTo>
                  <a:lnTo>
                    <a:pt x="6292" y="2312"/>
                  </a:lnTo>
                  <a:cubicBezTo>
                    <a:pt x="6292" y="2528"/>
                    <a:pt x="6467" y="2702"/>
                    <a:pt x="6683" y="2702"/>
                  </a:cubicBezTo>
                  <a:cubicBezTo>
                    <a:pt x="6899" y="2702"/>
                    <a:pt x="7073" y="2526"/>
                    <a:pt x="7073" y="2312"/>
                  </a:cubicBezTo>
                  <a:lnTo>
                    <a:pt x="7073" y="1679"/>
                  </a:lnTo>
                  <a:close/>
                  <a:moveTo>
                    <a:pt x="6683" y="0"/>
                  </a:moveTo>
                  <a:cubicBezTo>
                    <a:pt x="6466" y="0"/>
                    <a:pt x="6292" y="176"/>
                    <a:pt x="6292" y="391"/>
                  </a:cubicBezTo>
                  <a:lnTo>
                    <a:pt x="6292" y="894"/>
                  </a:lnTo>
                  <a:cubicBezTo>
                    <a:pt x="4888" y="986"/>
                    <a:pt x="3584" y="1577"/>
                    <a:pt x="2580" y="2580"/>
                  </a:cubicBezTo>
                  <a:cubicBezTo>
                    <a:pt x="1578" y="3584"/>
                    <a:pt x="988" y="4888"/>
                    <a:pt x="894" y="6292"/>
                  </a:cubicBezTo>
                  <a:lnTo>
                    <a:pt x="391" y="6292"/>
                  </a:lnTo>
                  <a:cubicBezTo>
                    <a:pt x="175" y="6292"/>
                    <a:pt x="1" y="6467"/>
                    <a:pt x="1" y="6682"/>
                  </a:cubicBezTo>
                  <a:cubicBezTo>
                    <a:pt x="1" y="6899"/>
                    <a:pt x="176" y="7073"/>
                    <a:pt x="391" y="7073"/>
                  </a:cubicBezTo>
                  <a:lnTo>
                    <a:pt x="894" y="7073"/>
                  </a:lnTo>
                  <a:cubicBezTo>
                    <a:pt x="986" y="8477"/>
                    <a:pt x="1578" y="9781"/>
                    <a:pt x="2580" y="10785"/>
                  </a:cubicBezTo>
                  <a:cubicBezTo>
                    <a:pt x="3584" y="11787"/>
                    <a:pt x="4888" y="12378"/>
                    <a:pt x="6292" y="12470"/>
                  </a:cubicBezTo>
                  <a:lnTo>
                    <a:pt x="6292" y="12973"/>
                  </a:lnTo>
                  <a:cubicBezTo>
                    <a:pt x="6292" y="13190"/>
                    <a:pt x="6467" y="13365"/>
                    <a:pt x="6683" y="13365"/>
                  </a:cubicBezTo>
                  <a:cubicBezTo>
                    <a:pt x="6899" y="13365"/>
                    <a:pt x="7073" y="13188"/>
                    <a:pt x="7073" y="12973"/>
                  </a:cubicBezTo>
                  <a:lnTo>
                    <a:pt x="7073" y="12470"/>
                  </a:lnTo>
                  <a:cubicBezTo>
                    <a:pt x="8477" y="12378"/>
                    <a:pt x="9781" y="11787"/>
                    <a:pt x="10785" y="10785"/>
                  </a:cubicBezTo>
                  <a:cubicBezTo>
                    <a:pt x="11787" y="9781"/>
                    <a:pt x="12377" y="8477"/>
                    <a:pt x="12470" y="7073"/>
                  </a:cubicBezTo>
                  <a:lnTo>
                    <a:pt x="12973" y="7073"/>
                  </a:lnTo>
                  <a:cubicBezTo>
                    <a:pt x="13190" y="7073"/>
                    <a:pt x="13365" y="6898"/>
                    <a:pt x="13365" y="6682"/>
                  </a:cubicBezTo>
                  <a:cubicBezTo>
                    <a:pt x="13365" y="6466"/>
                    <a:pt x="13188" y="6292"/>
                    <a:pt x="12973" y="6292"/>
                  </a:cubicBezTo>
                  <a:lnTo>
                    <a:pt x="12470" y="6292"/>
                  </a:lnTo>
                  <a:cubicBezTo>
                    <a:pt x="12377" y="4888"/>
                    <a:pt x="11787" y="3584"/>
                    <a:pt x="10785" y="2580"/>
                  </a:cubicBezTo>
                  <a:cubicBezTo>
                    <a:pt x="9781" y="1577"/>
                    <a:pt x="8477" y="987"/>
                    <a:pt x="7073" y="894"/>
                  </a:cubicBezTo>
                  <a:lnTo>
                    <a:pt x="7073" y="391"/>
                  </a:lnTo>
                  <a:cubicBezTo>
                    <a:pt x="7073" y="175"/>
                    <a:pt x="6898" y="0"/>
                    <a:pt x="66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3"/>
            <p:cNvSpPr/>
            <p:nvPr/>
          </p:nvSpPr>
          <p:spPr>
            <a:xfrm>
              <a:off x="1471506" y="1483854"/>
              <a:ext cx="125505" cy="125474"/>
            </a:xfrm>
            <a:custGeom>
              <a:rect b="b" l="l" r="r" t="t"/>
              <a:pathLst>
                <a:path extrusionOk="0" h="4011" w="4012">
                  <a:moveTo>
                    <a:pt x="2006" y="908"/>
                  </a:moveTo>
                  <a:cubicBezTo>
                    <a:pt x="2611" y="908"/>
                    <a:pt x="3103" y="1400"/>
                    <a:pt x="3103" y="2005"/>
                  </a:cubicBezTo>
                  <a:cubicBezTo>
                    <a:pt x="3103" y="2611"/>
                    <a:pt x="2611" y="3103"/>
                    <a:pt x="2006" y="3103"/>
                  </a:cubicBezTo>
                  <a:cubicBezTo>
                    <a:pt x="1399" y="3103"/>
                    <a:pt x="907" y="2611"/>
                    <a:pt x="907" y="2005"/>
                  </a:cubicBezTo>
                  <a:cubicBezTo>
                    <a:pt x="907" y="1400"/>
                    <a:pt x="1399" y="908"/>
                    <a:pt x="2006" y="908"/>
                  </a:cubicBezTo>
                  <a:close/>
                  <a:moveTo>
                    <a:pt x="2006" y="0"/>
                  </a:moveTo>
                  <a:cubicBezTo>
                    <a:pt x="898" y="0"/>
                    <a:pt x="0" y="898"/>
                    <a:pt x="0" y="2005"/>
                  </a:cubicBezTo>
                  <a:cubicBezTo>
                    <a:pt x="0" y="3113"/>
                    <a:pt x="898" y="4011"/>
                    <a:pt x="2006" y="4011"/>
                  </a:cubicBezTo>
                  <a:cubicBezTo>
                    <a:pt x="3113" y="4011"/>
                    <a:pt x="4011" y="3113"/>
                    <a:pt x="4011" y="2005"/>
                  </a:cubicBezTo>
                  <a:cubicBezTo>
                    <a:pt x="4012" y="898"/>
                    <a:pt x="3113" y="0"/>
                    <a:pt x="20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3"/>
            <p:cNvSpPr/>
            <p:nvPr/>
          </p:nvSpPr>
          <p:spPr>
            <a:xfrm>
              <a:off x="1524374" y="1536753"/>
              <a:ext cx="19708" cy="19677"/>
            </a:xfrm>
            <a:custGeom>
              <a:rect b="b" l="l" r="r" t="t"/>
              <a:pathLst>
                <a:path extrusionOk="0" h="629" w="630">
                  <a:moveTo>
                    <a:pt x="316" y="1"/>
                  </a:moveTo>
                  <a:cubicBezTo>
                    <a:pt x="142" y="1"/>
                    <a:pt x="1" y="141"/>
                    <a:pt x="1" y="314"/>
                  </a:cubicBezTo>
                  <a:cubicBezTo>
                    <a:pt x="1" y="488"/>
                    <a:pt x="142" y="628"/>
                    <a:pt x="316" y="628"/>
                  </a:cubicBezTo>
                  <a:cubicBezTo>
                    <a:pt x="488" y="628"/>
                    <a:pt x="629" y="488"/>
                    <a:pt x="629" y="314"/>
                  </a:cubicBezTo>
                  <a:cubicBezTo>
                    <a:pt x="629" y="141"/>
                    <a:pt x="490" y="1"/>
                    <a:pt x="3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3"/>
            <p:cNvSpPr/>
            <p:nvPr/>
          </p:nvSpPr>
          <p:spPr>
            <a:xfrm>
              <a:off x="1398493" y="1488077"/>
              <a:ext cx="71043" cy="116246"/>
            </a:xfrm>
            <a:custGeom>
              <a:rect b="b" l="l" r="r" t="t"/>
              <a:pathLst>
                <a:path extrusionOk="0" h="3716" w="2271">
                  <a:moveTo>
                    <a:pt x="2271" y="0"/>
                  </a:moveTo>
                  <a:lnTo>
                    <a:pt x="2271" y="0"/>
                  </a:lnTo>
                  <a:cubicBezTo>
                    <a:pt x="1122" y="442"/>
                    <a:pt x="434" y="1185"/>
                    <a:pt x="126" y="1593"/>
                  </a:cubicBezTo>
                  <a:cubicBezTo>
                    <a:pt x="0" y="1757"/>
                    <a:pt x="2" y="1984"/>
                    <a:pt x="130" y="2148"/>
                  </a:cubicBezTo>
                  <a:cubicBezTo>
                    <a:pt x="437" y="2544"/>
                    <a:pt x="1117" y="3268"/>
                    <a:pt x="2248" y="3716"/>
                  </a:cubicBezTo>
                  <a:cubicBezTo>
                    <a:pt x="1798" y="3206"/>
                    <a:pt x="1550" y="2558"/>
                    <a:pt x="1550" y="1872"/>
                  </a:cubicBezTo>
                  <a:cubicBezTo>
                    <a:pt x="1550" y="1173"/>
                    <a:pt x="1806" y="513"/>
                    <a:pt x="22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3"/>
            <p:cNvSpPr/>
            <p:nvPr/>
          </p:nvSpPr>
          <p:spPr>
            <a:xfrm>
              <a:off x="1598920" y="1488859"/>
              <a:ext cx="71043" cy="116308"/>
            </a:xfrm>
            <a:custGeom>
              <a:rect b="b" l="l" r="r" t="t"/>
              <a:pathLst>
                <a:path extrusionOk="0" h="3718" w="2271">
                  <a:moveTo>
                    <a:pt x="23" y="0"/>
                  </a:moveTo>
                  <a:lnTo>
                    <a:pt x="23" y="0"/>
                  </a:lnTo>
                  <a:cubicBezTo>
                    <a:pt x="474" y="511"/>
                    <a:pt x="721" y="1159"/>
                    <a:pt x="721" y="1845"/>
                  </a:cubicBezTo>
                  <a:cubicBezTo>
                    <a:pt x="721" y="2544"/>
                    <a:pt x="466" y="3204"/>
                    <a:pt x="1" y="3718"/>
                  </a:cubicBezTo>
                  <a:cubicBezTo>
                    <a:pt x="1150" y="3273"/>
                    <a:pt x="1837" y="2532"/>
                    <a:pt x="2145" y="2123"/>
                  </a:cubicBezTo>
                  <a:cubicBezTo>
                    <a:pt x="2271" y="1959"/>
                    <a:pt x="2269" y="1732"/>
                    <a:pt x="2141" y="1568"/>
                  </a:cubicBezTo>
                  <a:cubicBezTo>
                    <a:pt x="1834" y="1171"/>
                    <a:pt x="1155" y="447"/>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83"/>
          <p:cNvGrpSpPr/>
          <p:nvPr/>
        </p:nvGrpSpPr>
        <p:grpSpPr>
          <a:xfrm>
            <a:off x="2018543" y="1352968"/>
            <a:ext cx="418153" cy="402481"/>
            <a:chOff x="2018543" y="1352968"/>
            <a:chExt cx="418153" cy="402481"/>
          </a:xfrm>
        </p:grpSpPr>
        <p:sp>
          <p:nvSpPr>
            <p:cNvPr id="1316" name="Google Shape;1316;p83"/>
            <p:cNvSpPr/>
            <p:nvPr/>
          </p:nvSpPr>
          <p:spPr>
            <a:xfrm>
              <a:off x="2233454" y="1480475"/>
              <a:ext cx="36976" cy="28467"/>
            </a:xfrm>
            <a:custGeom>
              <a:rect b="b" l="l" r="r" t="t"/>
              <a:pathLst>
                <a:path extrusionOk="0" h="910" w="1182">
                  <a:moveTo>
                    <a:pt x="0" y="0"/>
                  </a:moveTo>
                  <a:lnTo>
                    <a:pt x="0" y="909"/>
                  </a:lnTo>
                  <a:lnTo>
                    <a:pt x="726" y="909"/>
                  </a:lnTo>
                  <a:cubicBezTo>
                    <a:pt x="977" y="909"/>
                    <a:pt x="1181" y="705"/>
                    <a:pt x="1181" y="454"/>
                  </a:cubicBezTo>
                  <a:cubicBezTo>
                    <a:pt x="1181" y="204"/>
                    <a:pt x="977" y="0"/>
                    <a:pt x="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3"/>
            <p:cNvSpPr/>
            <p:nvPr/>
          </p:nvSpPr>
          <p:spPr>
            <a:xfrm>
              <a:off x="2125811" y="1501560"/>
              <a:ext cx="20083" cy="30782"/>
            </a:xfrm>
            <a:custGeom>
              <a:rect b="b" l="l" r="r" t="t"/>
              <a:pathLst>
                <a:path extrusionOk="0" h="984" w="642">
                  <a:moveTo>
                    <a:pt x="315" y="0"/>
                  </a:moveTo>
                  <a:lnTo>
                    <a:pt x="1" y="983"/>
                  </a:lnTo>
                  <a:lnTo>
                    <a:pt x="641" y="983"/>
                  </a:lnTo>
                  <a:lnTo>
                    <a:pt x="3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3"/>
            <p:cNvSpPr/>
            <p:nvPr/>
          </p:nvSpPr>
          <p:spPr>
            <a:xfrm>
              <a:off x="2018543" y="1352968"/>
              <a:ext cx="418153" cy="402481"/>
            </a:xfrm>
            <a:custGeom>
              <a:rect b="b" l="l" r="r" t="t"/>
              <a:pathLst>
                <a:path extrusionOk="0" h="12866" w="13367">
                  <a:moveTo>
                    <a:pt x="10601" y="1691"/>
                  </a:moveTo>
                  <a:cubicBezTo>
                    <a:pt x="10831" y="1691"/>
                    <a:pt x="11017" y="1877"/>
                    <a:pt x="11017" y="2107"/>
                  </a:cubicBezTo>
                  <a:lnTo>
                    <a:pt x="11017" y="2644"/>
                  </a:lnTo>
                  <a:lnTo>
                    <a:pt x="11554" y="2644"/>
                  </a:lnTo>
                  <a:cubicBezTo>
                    <a:pt x="11784" y="2644"/>
                    <a:pt x="11970" y="2830"/>
                    <a:pt x="11970" y="3060"/>
                  </a:cubicBezTo>
                  <a:cubicBezTo>
                    <a:pt x="11970" y="3289"/>
                    <a:pt x="11784" y="3475"/>
                    <a:pt x="11554" y="3475"/>
                  </a:cubicBezTo>
                  <a:lnTo>
                    <a:pt x="11017" y="3475"/>
                  </a:lnTo>
                  <a:lnTo>
                    <a:pt x="11017" y="4012"/>
                  </a:lnTo>
                  <a:cubicBezTo>
                    <a:pt x="11017" y="4242"/>
                    <a:pt x="10831" y="4427"/>
                    <a:pt x="10601" y="4427"/>
                  </a:cubicBezTo>
                  <a:cubicBezTo>
                    <a:pt x="10371" y="4427"/>
                    <a:pt x="10186" y="4242"/>
                    <a:pt x="10186" y="4012"/>
                  </a:cubicBezTo>
                  <a:lnTo>
                    <a:pt x="10186" y="3475"/>
                  </a:lnTo>
                  <a:lnTo>
                    <a:pt x="9648" y="3475"/>
                  </a:lnTo>
                  <a:cubicBezTo>
                    <a:pt x="9420" y="3475"/>
                    <a:pt x="9233" y="3289"/>
                    <a:pt x="9233" y="3060"/>
                  </a:cubicBezTo>
                  <a:cubicBezTo>
                    <a:pt x="9233" y="2830"/>
                    <a:pt x="9420" y="2644"/>
                    <a:pt x="9648" y="2644"/>
                  </a:cubicBezTo>
                  <a:lnTo>
                    <a:pt x="10186" y="2644"/>
                  </a:lnTo>
                  <a:lnTo>
                    <a:pt x="10186" y="2107"/>
                  </a:lnTo>
                  <a:cubicBezTo>
                    <a:pt x="10186" y="1877"/>
                    <a:pt x="10371" y="1691"/>
                    <a:pt x="10601" y="1691"/>
                  </a:cubicBezTo>
                  <a:close/>
                  <a:moveTo>
                    <a:pt x="7598" y="3245"/>
                  </a:moveTo>
                  <a:cubicBezTo>
                    <a:pt x="8308" y="3245"/>
                    <a:pt x="8884" y="3822"/>
                    <a:pt x="8884" y="4532"/>
                  </a:cubicBezTo>
                  <a:cubicBezTo>
                    <a:pt x="8884" y="5042"/>
                    <a:pt x="8586" y="5483"/>
                    <a:pt x="8155" y="5691"/>
                  </a:cubicBezTo>
                  <a:lnTo>
                    <a:pt x="8834" y="6944"/>
                  </a:lnTo>
                  <a:cubicBezTo>
                    <a:pt x="8941" y="7146"/>
                    <a:pt x="8867" y="7397"/>
                    <a:pt x="8666" y="7506"/>
                  </a:cubicBezTo>
                  <a:cubicBezTo>
                    <a:pt x="8602" y="7540"/>
                    <a:pt x="8534" y="7556"/>
                    <a:pt x="8468" y="7556"/>
                  </a:cubicBezTo>
                  <a:cubicBezTo>
                    <a:pt x="8320" y="7556"/>
                    <a:pt x="8178" y="7478"/>
                    <a:pt x="8102" y="7338"/>
                  </a:cubicBezTo>
                  <a:lnTo>
                    <a:pt x="7277" y="5815"/>
                  </a:lnTo>
                  <a:lnTo>
                    <a:pt x="6873" y="5815"/>
                  </a:lnTo>
                  <a:lnTo>
                    <a:pt x="6873" y="7139"/>
                  </a:lnTo>
                  <a:cubicBezTo>
                    <a:pt x="6873" y="7369"/>
                    <a:pt x="6687" y="7555"/>
                    <a:pt x="6457" y="7555"/>
                  </a:cubicBezTo>
                  <a:cubicBezTo>
                    <a:pt x="6227" y="7555"/>
                    <a:pt x="6042" y="7369"/>
                    <a:pt x="6042" y="7139"/>
                  </a:cubicBezTo>
                  <a:lnTo>
                    <a:pt x="6042" y="3661"/>
                  </a:lnTo>
                  <a:cubicBezTo>
                    <a:pt x="6042" y="3431"/>
                    <a:pt x="6227" y="3245"/>
                    <a:pt x="6457" y="3245"/>
                  </a:cubicBezTo>
                  <a:close/>
                  <a:moveTo>
                    <a:pt x="3739" y="3246"/>
                  </a:moveTo>
                  <a:cubicBezTo>
                    <a:pt x="3967" y="3246"/>
                    <a:pt x="4166" y="3391"/>
                    <a:pt x="4238" y="3609"/>
                  </a:cubicBezTo>
                  <a:lnTo>
                    <a:pt x="5043" y="6026"/>
                  </a:lnTo>
                  <a:lnTo>
                    <a:pt x="5043" y="6027"/>
                  </a:lnTo>
                  <a:lnTo>
                    <a:pt x="5370" y="7012"/>
                  </a:lnTo>
                  <a:cubicBezTo>
                    <a:pt x="5443" y="7228"/>
                    <a:pt x="5325" y="7464"/>
                    <a:pt x="5107" y="7535"/>
                  </a:cubicBezTo>
                  <a:cubicBezTo>
                    <a:pt x="5063" y="7550"/>
                    <a:pt x="5020" y="7558"/>
                    <a:pt x="4976" y="7558"/>
                  </a:cubicBezTo>
                  <a:cubicBezTo>
                    <a:pt x="4801" y="7558"/>
                    <a:pt x="4640" y="7447"/>
                    <a:pt x="4583" y="7273"/>
                  </a:cubicBezTo>
                  <a:lnTo>
                    <a:pt x="4347" y="6565"/>
                  </a:lnTo>
                  <a:lnTo>
                    <a:pt x="3164" y="6565"/>
                  </a:lnTo>
                  <a:lnTo>
                    <a:pt x="2940" y="7269"/>
                  </a:lnTo>
                  <a:cubicBezTo>
                    <a:pt x="2884" y="7445"/>
                    <a:pt x="2720" y="7559"/>
                    <a:pt x="2545" y="7559"/>
                  </a:cubicBezTo>
                  <a:cubicBezTo>
                    <a:pt x="2503" y="7559"/>
                    <a:pt x="2460" y="7552"/>
                    <a:pt x="2419" y="7538"/>
                  </a:cubicBezTo>
                  <a:cubicBezTo>
                    <a:pt x="2200" y="7468"/>
                    <a:pt x="2080" y="7235"/>
                    <a:pt x="2149" y="7016"/>
                  </a:cubicBezTo>
                  <a:lnTo>
                    <a:pt x="2465" y="6027"/>
                  </a:lnTo>
                  <a:cubicBezTo>
                    <a:pt x="2465" y="6026"/>
                    <a:pt x="2466" y="6025"/>
                    <a:pt x="2466" y="6024"/>
                  </a:cubicBezTo>
                  <a:lnTo>
                    <a:pt x="3236" y="3614"/>
                  </a:lnTo>
                  <a:cubicBezTo>
                    <a:pt x="3306" y="3395"/>
                    <a:pt x="3507" y="3248"/>
                    <a:pt x="3737" y="3246"/>
                  </a:cubicBezTo>
                  <a:close/>
                  <a:moveTo>
                    <a:pt x="686" y="1"/>
                  </a:moveTo>
                  <a:cubicBezTo>
                    <a:pt x="307" y="1"/>
                    <a:pt x="1" y="308"/>
                    <a:pt x="1" y="686"/>
                  </a:cubicBezTo>
                  <a:lnTo>
                    <a:pt x="1" y="9224"/>
                  </a:lnTo>
                  <a:cubicBezTo>
                    <a:pt x="1" y="9602"/>
                    <a:pt x="307" y="9909"/>
                    <a:pt x="686" y="9909"/>
                  </a:cubicBezTo>
                  <a:lnTo>
                    <a:pt x="2015" y="9909"/>
                  </a:lnTo>
                  <a:cubicBezTo>
                    <a:pt x="2260" y="9909"/>
                    <a:pt x="2485" y="10038"/>
                    <a:pt x="2608" y="10250"/>
                  </a:cubicBezTo>
                  <a:lnTo>
                    <a:pt x="3985" y="12623"/>
                  </a:lnTo>
                  <a:cubicBezTo>
                    <a:pt x="4079" y="12785"/>
                    <a:pt x="4242" y="12865"/>
                    <a:pt x="4405" y="12865"/>
                  </a:cubicBezTo>
                  <a:cubicBezTo>
                    <a:pt x="4573" y="12865"/>
                    <a:pt x="4741" y="12780"/>
                    <a:pt x="4832" y="12611"/>
                  </a:cubicBezTo>
                  <a:lnTo>
                    <a:pt x="6096" y="10269"/>
                  </a:lnTo>
                  <a:cubicBezTo>
                    <a:pt x="6215" y="10047"/>
                    <a:pt x="6447" y="9910"/>
                    <a:pt x="6698" y="9910"/>
                  </a:cubicBezTo>
                  <a:lnTo>
                    <a:pt x="12683" y="9910"/>
                  </a:lnTo>
                  <a:cubicBezTo>
                    <a:pt x="13061" y="9910"/>
                    <a:pt x="13367" y="9603"/>
                    <a:pt x="13367" y="9226"/>
                  </a:cubicBezTo>
                  <a:lnTo>
                    <a:pt x="13367" y="685"/>
                  </a:lnTo>
                  <a:cubicBezTo>
                    <a:pt x="13366" y="308"/>
                    <a:pt x="13059" y="1"/>
                    <a:pt x="126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83"/>
          <p:cNvGrpSpPr/>
          <p:nvPr/>
        </p:nvGrpSpPr>
        <p:grpSpPr>
          <a:xfrm>
            <a:off x="2711920" y="1338453"/>
            <a:ext cx="418184" cy="417183"/>
            <a:chOff x="2711920" y="1338453"/>
            <a:chExt cx="418184" cy="417183"/>
          </a:xfrm>
        </p:grpSpPr>
        <p:sp>
          <p:nvSpPr>
            <p:cNvPr id="1320" name="Google Shape;1320;p83"/>
            <p:cNvSpPr/>
            <p:nvPr/>
          </p:nvSpPr>
          <p:spPr>
            <a:xfrm>
              <a:off x="2933995" y="1525522"/>
              <a:ext cx="51992" cy="79301"/>
            </a:xfrm>
            <a:custGeom>
              <a:rect b="b" l="l" r="r" t="t"/>
              <a:pathLst>
                <a:path extrusionOk="0" h="2535" w="1662">
                  <a:moveTo>
                    <a:pt x="1661" y="1"/>
                  </a:moveTo>
                  <a:lnTo>
                    <a:pt x="0" y="785"/>
                  </a:lnTo>
                  <a:lnTo>
                    <a:pt x="0" y="2534"/>
                  </a:lnTo>
                  <a:lnTo>
                    <a:pt x="1661" y="1797"/>
                  </a:lnTo>
                  <a:lnTo>
                    <a:pt x="16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3"/>
            <p:cNvSpPr/>
            <p:nvPr/>
          </p:nvSpPr>
          <p:spPr>
            <a:xfrm>
              <a:off x="2874120" y="1483979"/>
              <a:ext cx="93879" cy="43451"/>
            </a:xfrm>
            <a:custGeom>
              <a:rect b="b" l="l" r="r" t="t"/>
              <a:pathLst>
                <a:path extrusionOk="0" h="1389" w="3001">
                  <a:moveTo>
                    <a:pt x="1496" y="0"/>
                  </a:moveTo>
                  <a:lnTo>
                    <a:pt x="0" y="653"/>
                  </a:lnTo>
                  <a:lnTo>
                    <a:pt x="1502" y="1388"/>
                  </a:lnTo>
                  <a:lnTo>
                    <a:pt x="3001" y="680"/>
                  </a:lnTo>
                  <a:lnTo>
                    <a:pt x="14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3"/>
            <p:cNvSpPr/>
            <p:nvPr/>
          </p:nvSpPr>
          <p:spPr>
            <a:xfrm>
              <a:off x="3023275" y="1385690"/>
              <a:ext cx="52492" cy="52648"/>
            </a:xfrm>
            <a:custGeom>
              <a:rect b="b" l="l" r="r" t="t"/>
              <a:pathLst>
                <a:path extrusionOk="0" h="1683" w="1678">
                  <a:moveTo>
                    <a:pt x="839" y="0"/>
                  </a:moveTo>
                  <a:cubicBezTo>
                    <a:pt x="377" y="0"/>
                    <a:pt x="0" y="377"/>
                    <a:pt x="0" y="841"/>
                  </a:cubicBezTo>
                  <a:cubicBezTo>
                    <a:pt x="0" y="1306"/>
                    <a:pt x="376" y="1682"/>
                    <a:pt x="839" y="1682"/>
                  </a:cubicBezTo>
                  <a:cubicBezTo>
                    <a:pt x="1302" y="1682"/>
                    <a:pt x="1677" y="1307"/>
                    <a:pt x="1677" y="841"/>
                  </a:cubicBezTo>
                  <a:cubicBezTo>
                    <a:pt x="1677" y="378"/>
                    <a:pt x="1302" y="0"/>
                    <a:pt x="8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3"/>
            <p:cNvSpPr/>
            <p:nvPr/>
          </p:nvSpPr>
          <p:spPr>
            <a:xfrm>
              <a:off x="2856164" y="1524553"/>
              <a:ext cx="51866" cy="80302"/>
            </a:xfrm>
            <a:custGeom>
              <a:rect b="b" l="l" r="r" t="t"/>
              <a:pathLst>
                <a:path extrusionOk="0" h="2567" w="1658">
                  <a:moveTo>
                    <a:pt x="1" y="1"/>
                  </a:moveTo>
                  <a:lnTo>
                    <a:pt x="1" y="1829"/>
                  </a:lnTo>
                  <a:lnTo>
                    <a:pt x="1658" y="2566"/>
                  </a:lnTo>
                  <a:lnTo>
                    <a:pt x="1658" y="81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3"/>
            <p:cNvSpPr/>
            <p:nvPr/>
          </p:nvSpPr>
          <p:spPr>
            <a:xfrm>
              <a:off x="2765351" y="1391414"/>
              <a:ext cx="52523" cy="52680"/>
            </a:xfrm>
            <a:custGeom>
              <a:rect b="b" l="l" r="r" t="t"/>
              <a:pathLst>
                <a:path extrusionOk="0" h="1684" w="1679">
                  <a:moveTo>
                    <a:pt x="839" y="1"/>
                  </a:moveTo>
                  <a:cubicBezTo>
                    <a:pt x="376" y="1"/>
                    <a:pt x="1" y="376"/>
                    <a:pt x="1" y="842"/>
                  </a:cubicBezTo>
                  <a:cubicBezTo>
                    <a:pt x="1" y="1306"/>
                    <a:pt x="376" y="1683"/>
                    <a:pt x="839" y="1683"/>
                  </a:cubicBezTo>
                  <a:cubicBezTo>
                    <a:pt x="1303" y="1683"/>
                    <a:pt x="1678" y="1306"/>
                    <a:pt x="1678" y="842"/>
                  </a:cubicBezTo>
                  <a:cubicBezTo>
                    <a:pt x="1678" y="377"/>
                    <a:pt x="1303"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3"/>
            <p:cNvSpPr/>
            <p:nvPr/>
          </p:nvSpPr>
          <p:spPr>
            <a:xfrm>
              <a:off x="2766258" y="1655720"/>
              <a:ext cx="52523" cy="52648"/>
            </a:xfrm>
            <a:custGeom>
              <a:rect b="b" l="l" r="r" t="t"/>
              <a:pathLst>
                <a:path extrusionOk="0" h="1683" w="1679">
                  <a:moveTo>
                    <a:pt x="842" y="0"/>
                  </a:moveTo>
                  <a:cubicBezTo>
                    <a:pt x="841" y="0"/>
                    <a:pt x="840" y="0"/>
                    <a:pt x="840" y="0"/>
                  </a:cubicBezTo>
                  <a:cubicBezTo>
                    <a:pt x="377" y="0"/>
                    <a:pt x="1" y="376"/>
                    <a:pt x="1" y="841"/>
                  </a:cubicBezTo>
                  <a:cubicBezTo>
                    <a:pt x="1" y="1305"/>
                    <a:pt x="377" y="1683"/>
                    <a:pt x="840" y="1683"/>
                  </a:cubicBezTo>
                  <a:cubicBezTo>
                    <a:pt x="1302" y="1683"/>
                    <a:pt x="1679" y="1306"/>
                    <a:pt x="1679" y="841"/>
                  </a:cubicBezTo>
                  <a:cubicBezTo>
                    <a:pt x="1679" y="376"/>
                    <a:pt x="1305" y="0"/>
                    <a:pt x="8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3"/>
            <p:cNvSpPr/>
            <p:nvPr/>
          </p:nvSpPr>
          <p:spPr>
            <a:xfrm>
              <a:off x="3024182" y="1649964"/>
              <a:ext cx="52523" cy="52648"/>
            </a:xfrm>
            <a:custGeom>
              <a:rect b="b" l="l" r="r" t="t"/>
              <a:pathLst>
                <a:path extrusionOk="0" h="1683" w="1679">
                  <a:moveTo>
                    <a:pt x="842" y="1"/>
                  </a:moveTo>
                  <a:cubicBezTo>
                    <a:pt x="841" y="1"/>
                    <a:pt x="841" y="1"/>
                    <a:pt x="840" y="1"/>
                  </a:cubicBezTo>
                  <a:cubicBezTo>
                    <a:pt x="376" y="1"/>
                    <a:pt x="1" y="378"/>
                    <a:pt x="1" y="842"/>
                  </a:cubicBezTo>
                  <a:cubicBezTo>
                    <a:pt x="1" y="1306"/>
                    <a:pt x="376" y="1683"/>
                    <a:pt x="840" y="1683"/>
                  </a:cubicBezTo>
                  <a:cubicBezTo>
                    <a:pt x="1303" y="1683"/>
                    <a:pt x="1678" y="1307"/>
                    <a:pt x="1678" y="842"/>
                  </a:cubicBezTo>
                  <a:cubicBezTo>
                    <a:pt x="1678" y="378"/>
                    <a:pt x="1304" y="1"/>
                    <a:pt x="8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3"/>
            <p:cNvSpPr/>
            <p:nvPr/>
          </p:nvSpPr>
          <p:spPr>
            <a:xfrm>
              <a:off x="2788781" y="1533468"/>
              <a:ext cx="41449" cy="26027"/>
            </a:xfrm>
            <a:custGeom>
              <a:rect b="b" l="l" r="r" t="t"/>
              <a:pathLst>
                <a:path extrusionOk="0" h="832" w="1325">
                  <a:moveTo>
                    <a:pt x="1" y="1"/>
                  </a:moveTo>
                  <a:cubicBezTo>
                    <a:pt x="34" y="134"/>
                    <a:pt x="53" y="273"/>
                    <a:pt x="53" y="416"/>
                  </a:cubicBezTo>
                  <a:cubicBezTo>
                    <a:pt x="53" y="560"/>
                    <a:pt x="36" y="699"/>
                    <a:pt x="1" y="832"/>
                  </a:cubicBezTo>
                  <a:lnTo>
                    <a:pt x="1324" y="832"/>
                  </a:lnTo>
                  <a:lnTo>
                    <a:pt x="13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3"/>
            <p:cNvSpPr/>
            <p:nvPr/>
          </p:nvSpPr>
          <p:spPr>
            <a:xfrm>
              <a:off x="3077581" y="1520799"/>
              <a:ext cx="52523" cy="52680"/>
            </a:xfrm>
            <a:custGeom>
              <a:rect b="b" l="l" r="r" t="t"/>
              <a:pathLst>
                <a:path extrusionOk="0" h="1684" w="1679">
                  <a:moveTo>
                    <a:pt x="839" y="1"/>
                  </a:moveTo>
                  <a:cubicBezTo>
                    <a:pt x="376" y="1"/>
                    <a:pt x="1" y="376"/>
                    <a:pt x="1" y="842"/>
                  </a:cubicBezTo>
                  <a:cubicBezTo>
                    <a:pt x="1" y="1307"/>
                    <a:pt x="376" y="1683"/>
                    <a:pt x="839" y="1683"/>
                  </a:cubicBezTo>
                  <a:cubicBezTo>
                    <a:pt x="1303" y="1683"/>
                    <a:pt x="1678" y="1307"/>
                    <a:pt x="1678" y="842"/>
                  </a:cubicBezTo>
                  <a:cubicBezTo>
                    <a:pt x="1678" y="377"/>
                    <a:pt x="1303"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3"/>
            <p:cNvSpPr/>
            <p:nvPr/>
          </p:nvSpPr>
          <p:spPr>
            <a:xfrm>
              <a:off x="3011982" y="1534125"/>
              <a:ext cx="41293" cy="26027"/>
            </a:xfrm>
            <a:custGeom>
              <a:rect b="b" l="l" r="r" t="t"/>
              <a:pathLst>
                <a:path extrusionOk="0" h="832" w="1320">
                  <a:moveTo>
                    <a:pt x="0" y="0"/>
                  </a:moveTo>
                  <a:lnTo>
                    <a:pt x="0" y="831"/>
                  </a:lnTo>
                  <a:lnTo>
                    <a:pt x="1319" y="831"/>
                  </a:lnTo>
                  <a:cubicBezTo>
                    <a:pt x="1284" y="698"/>
                    <a:pt x="1267" y="559"/>
                    <a:pt x="1267" y="416"/>
                  </a:cubicBezTo>
                  <a:cubicBezTo>
                    <a:pt x="1267" y="272"/>
                    <a:pt x="1284" y="134"/>
                    <a:pt x="13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3"/>
            <p:cNvSpPr/>
            <p:nvPr/>
          </p:nvSpPr>
          <p:spPr>
            <a:xfrm>
              <a:off x="2817029" y="1605981"/>
              <a:ext cx="55120" cy="47456"/>
            </a:xfrm>
            <a:custGeom>
              <a:rect b="b" l="l" r="r" t="t"/>
              <a:pathLst>
                <a:path extrusionOk="0" h="1517" w="1762">
                  <a:moveTo>
                    <a:pt x="950" y="0"/>
                  </a:moveTo>
                  <a:lnTo>
                    <a:pt x="0" y="954"/>
                  </a:lnTo>
                  <a:cubicBezTo>
                    <a:pt x="249" y="1088"/>
                    <a:pt x="459" y="1281"/>
                    <a:pt x="613" y="1516"/>
                  </a:cubicBezTo>
                  <a:lnTo>
                    <a:pt x="1762" y="362"/>
                  </a:lnTo>
                  <a:lnTo>
                    <a:pt x="9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3"/>
            <p:cNvSpPr/>
            <p:nvPr/>
          </p:nvSpPr>
          <p:spPr>
            <a:xfrm>
              <a:off x="2894735" y="1702988"/>
              <a:ext cx="52523" cy="52648"/>
            </a:xfrm>
            <a:custGeom>
              <a:rect b="b" l="l" r="r" t="t"/>
              <a:pathLst>
                <a:path extrusionOk="0" h="1683" w="1679">
                  <a:moveTo>
                    <a:pt x="840" y="0"/>
                  </a:moveTo>
                  <a:cubicBezTo>
                    <a:pt x="377" y="0"/>
                    <a:pt x="1" y="377"/>
                    <a:pt x="1" y="841"/>
                  </a:cubicBezTo>
                  <a:cubicBezTo>
                    <a:pt x="1" y="1305"/>
                    <a:pt x="377" y="1683"/>
                    <a:pt x="840" y="1683"/>
                  </a:cubicBezTo>
                  <a:cubicBezTo>
                    <a:pt x="1303" y="1683"/>
                    <a:pt x="1678" y="1306"/>
                    <a:pt x="1678" y="841"/>
                  </a:cubicBezTo>
                  <a:cubicBezTo>
                    <a:pt x="1678" y="376"/>
                    <a:pt x="1303" y="0"/>
                    <a:pt x="8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3"/>
            <p:cNvSpPr/>
            <p:nvPr/>
          </p:nvSpPr>
          <p:spPr>
            <a:xfrm>
              <a:off x="2907999" y="1633228"/>
              <a:ext cx="26027" cy="45391"/>
            </a:xfrm>
            <a:custGeom>
              <a:rect b="b" l="l" r="r" t="t"/>
              <a:pathLst>
                <a:path extrusionOk="0" h="1451" w="832">
                  <a:moveTo>
                    <a:pt x="831" y="0"/>
                  </a:moveTo>
                  <a:lnTo>
                    <a:pt x="831" y="0"/>
                  </a:lnTo>
                  <a:lnTo>
                    <a:pt x="831" y="0"/>
                  </a:lnTo>
                  <a:cubicBezTo>
                    <a:pt x="831" y="0"/>
                    <a:pt x="831" y="0"/>
                    <a:pt x="831" y="0"/>
                  </a:cubicBezTo>
                  <a:close/>
                  <a:moveTo>
                    <a:pt x="831" y="0"/>
                  </a:moveTo>
                  <a:cubicBezTo>
                    <a:pt x="830" y="1"/>
                    <a:pt x="585" y="110"/>
                    <a:pt x="582" y="111"/>
                  </a:cubicBezTo>
                  <a:cubicBezTo>
                    <a:pt x="544" y="136"/>
                    <a:pt x="498" y="146"/>
                    <a:pt x="448" y="146"/>
                  </a:cubicBezTo>
                  <a:cubicBezTo>
                    <a:pt x="301" y="146"/>
                    <a:pt x="119" y="60"/>
                    <a:pt x="1" y="1"/>
                  </a:cubicBezTo>
                  <a:lnTo>
                    <a:pt x="1" y="1451"/>
                  </a:lnTo>
                  <a:cubicBezTo>
                    <a:pt x="134" y="1416"/>
                    <a:pt x="272" y="1397"/>
                    <a:pt x="416" y="1397"/>
                  </a:cubicBezTo>
                  <a:cubicBezTo>
                    <a:pt x="560" y="1397"/>
                    <a:pt x="698" y="1416"/>
                    <a:pt x="831" y="1451"/>
                  </a:cubicBezTo>
                  <a:lnTo>
                    <a:pt x="8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3"/>
            <p:cNvSpPr/>
            <p:nvPr/>
          </p:nvSpPr>
          <p:spPr>
            <a:xfrm>
              <a:off x="2972253" y="1604949"/>
              <a:ext cx="51647" cy="44703"/>
            </a:xfrm>
            <a:custGeom>
              <a:rect b="b" l="l" r="r" t="t"/>
              <a:pathLst>
                <a:path extrusionOk="0" h="1429" w="1651">
                  <a:moveTo>
                    <a:pt x="814" y="0"/>
                  </a:moveTo>
                  <a:lnTo>
                    <a:pt x="0" y="361"/>
                  </a:lnTo>
                  <a:lnTo>
                    <a:pt x="1064" y="1428"/>
                  </a:lnTo>
                  <a:cubicBezTo>
                    <a:pt x="1208" y="1186"/>
                    <a:pt x="1410" y="985"/>
                    <a:pt x="1651" y="842"/>
                  </a:cubicBezTo>
                  <a:lnTo>
                    <a:pt x="8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3"/>
            <p:cNvSpPr/>
            <p:nvPr/>
          </p:nvSpPr>
          <p:spPr>
            <a:xfrm>
              <a:off x="2711920" y="1520173"/>
              <a:ext cx="52523" cy="52648"/>
            </a:xfrm>
            <a:custGeom>
              <a:rect b="b" l="l" r="r" t="t"/>
              <a:pathLst>
                <a:path extrusionOk="0" h="1683" w="1679">
                  <a:moveTo>
                    <a:pt x="839" y="0"/>
                  </a:moveTo>
                  <a:cubicBezTo>
                    <a:pt x="376" y="0"/>
                    <a:pt x="1" y="377"/>
                    <a:pt x="1" y="841"/>
                  </a:cubicBezTo>
                  <a:cubicBezTo>
                    <a:pt x="1" y="1306"/>
                    <a:pt x="376" y="1683"/>
                    <a:pt x="839" y="1683"/>
                  </a:cubicBezTo>
                  <a:cubicBezTo>
                    <a:pt x="1302" y="1683"/>
                    <a:pt x="1678" y="1306"/>
                    <a:pt x="1678" y="841"/>
                  </a:cubicBezTo>
                  <a:cubicBezTo>
                    <a:pt x="1678" y="377"/>
                    <a:pt x="1302" y="0"/>
                    <a:pt x="8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3"/>
            <p:cNvSpPr/>
            <p:nvPr/>
          </p:nvSpPr>
          <p:spPr>
            <a:xfrm>
              <a:off x="2894735" y="1338453"/>
              <a:ext cx="52523" cy="52648"/>
            </a:xfrm>
            <a:custGeom>
              <a:rect b="b" l="l" r="r" t="t"/>
              <a:pathLst>
                <a:path extrusionOk="0" h="1683" w="1679">
                  <a:moveTo>
                    <a:pt x="840" y="0"/>
                  </a:moveTo>
                  <a:cubicBezTo>
                    <a:pt x="377" y="0"/>
                    <a:pt x="1" y="376"/>
                    <a:pt x="1" y="841"/>
                  </a:cubicBezTo>
                  <a:cubicBezTo>
                    <a:pt x="1" y="1305"/>
                    <a:pt x="377" y="1682"/>
                    <a:pt x="840" y="1682"/>
                  </a:cubicBezTo>
                  <a:cubicBezTo>
                    <a:pt x="1303" y="1682"/>
                    <a:pt x="1678" y="1305"/>
                    <a:pt x="1678" y="841"/>
                  </a:cubicBezTo>
                  <a:cubicBezTo>
                    <a:pt x="1678" y="377"/>
                    <a:pt x="1303" y="0"/>
                    <a:pt x="8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3"/>
            <p:cNvSpPr/>
            <p:nvPr/>
          </p:nvSpPr>
          <p:spPr>
            <a:xfrm>
              <a:off x="2907999" y="1415470"/>
              <a:ext cx="26027" cy="45891"/>
            </a:xfrm>
            <a:custGeom>
              <a:rect b="b" l="l" r="r" t="t"/>
              <a:pathLst>
                <a:path extrusionOk="0" h="1467" w="832">
                  <a:moveTo>
                    <a:pt x="1" y="0"/>
                  </a:moveTo>
                  <a:lnTo>
                    <a:pt x="1" y="1464"/>
                  </a:lnTo>
                  <a:lnTo>
                    <a:pt x="249" y="1355"/>
                  </a:lnTo>
                  <a:cubicBezTo>
                    <a:pt x="303" y="1332"/>
                    <a:pt x="361" y="1320"/>
                    <a:pt x="418" y="1320"/>
                  </a:cubicBezTo>
                  <a:cubicBezTo>
                    <a:pt x="476" y="1320"/>
                    <a:pt x="533" y="1332"/>
                    <a:pt x="587" y="1356"/>
                  </a:cubicBezTo>
                  <a:lnTo>
                    <a:pt x="831" y="1467"/>
                  </a:lnTo>
                  <a:lnTo>
                    <a:pt x="831" y="0"/>
                  </a:lnTo>
                  <a:cubicBezTo>
                    <a:pt x="698" y="34"/>
                    <a:pt x="560" y="52"/>
                    <a:pt x="416" y="52"/>
                  </a:cubicBezTo>
                  <a:cubicBezTo>
                    <a:pt x="272" y="52"/>
                    <a:pt x="134" y="34"/>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3"/>
            <p:cNvSpPr/>
            <p:nvPr/>
          </p:nvSpPr>
          <p:spPr>
            <a:xfrm>
              <a:off x="2969281" y="1440653"/>
              <a:ext cx="55745" cy="48175"/>
            </a:xfrm>
            <a:custGeom>
              <a:rect b="b" l="l" r="r" t="t"/>
              <a:pathLst>
                <a:path extrusionOk="0" h="1540" w="1782">
                  <a:moveTo>
                    <a:pt x="1168" y="0"/>
                  </a:moveTo>
                  <a:lnTo>
                    <a:pt x="1" y="1173"/>
                  </a:lnTo>
                  <a:lnTo>
                    <a:pt x="808" y="1539"/>
                  </a:lnTo>
                  <a:lnTo>
                    <a:pt x="1782" y="561"/>
                  </a:lnTo>
                  <a:cubicBezTo>
                    <a:pt x="1533" y="428"/>
                    <a:pt x="1322" y="234"/>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3"/>
            <p:cNvSpPr/>
            <p:nvPr/>
          </p:nvSpPr>
          <p:spPr>
            <a:xfrm>
              <a:off x="2818155" y="1444407"/>
              <a:ext cx="51741" cy="44640"/>
            </a:xfrm>
            <a:custGeom>
              <a:rect b="b" l="l" r="r" t="t"/>
              <a:pathLst>
                <a:path extrusionOk="0" h="1427" w="1654">
                  <a:moveTo>
                    <a:pt x="589" y="0"/>
                  </a:moveTo>
                  <a:cubicBezTo>
                    <a:pt x="446" y="241"/>
                    <a:pt x="242" y="445"/>
                    <a:pt x="0" y="588"/>
                  </a:cubicBezTo>
                  <a:lnTo>
                    <a:pt x="836" y="1426"/>
                  </a:lnTo>
                  <a:lnTo>
                    <a:pt x="1654" y="1070"/>
                  </a:lnTo>
                  <a:lnTo>
                    <a:pt x="5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83"/>
          <p:cNvGrpSpPr/>
          <p:nvPr/>
        </p:nvGrpSpPr>
        <p:grpSpPr>
          <a:xfrm>
            <a:off x="3405359" y="1398609"/>
            <a:ext cx="418091" cy="356902"/>
            <a:chOff x="3405359" y="1398609"/>
            <a:chExt cx="418091" cy="356902"/>
          </a:xfrm>
        </p:grpSpPr>
        <p:sp>
          <p:nvSpPr>
            <p:cNvPr id="1340" name="Google Shape;1340;p83"/>
            <p:cNvSpPr/>
            <p:nvPr/>
          </p:nvSpPr>
          <p:spPr>
            <a:xfrm>
              <a:off x="3516788" y="1452446"/>
              <a:ext cx="83743" cy="129791"/>
            </a:xfrm>
            <a:custGeom>
              <a:rect b="b" l="l" r="r" t="t"/>
              <a:pathLst>
                <a:path extrusionOk="0" h="4149" w="2677">
                  <a:moveTo>
                    <a:pt x="1" y="1"/>
                  </a:moveTo>
                  <a:lnTo>
                    <a:pt x="1" y="2958"/>
                  </a:lnTo>
                  <a:lnTo>
                    <a:pt x="2676" y="4148"/>
                  </a:lnTo>
                  <a:lnTo>
                    <a:pt x="2676" y="131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3"/>
            <p:cNvSpPr/>
            <p:nvPr/>
          </p:nvSpPr>
          <p:spPr>
            <a:xfrm>
              <a:off x="3405359" y="1625751"/>
              <a:ext cx="83681" cy="129760"/>
            </a:xfrm>
            <a:custGeom>
              <a:rect b="b" l="l" r="r" t="t"/>
              <a:pathLst>
                <a:path extrusionOk="0" h="4148" w="2675">
                  <a:moveTo>
                    <a:pt x="0" y="0"/>
                  </a:moveTo>
                  <a:lnTo>
                    <a:pt x="0" y="2767"/>
                  </a:lnTo>
                  <a:cubicBezTo>
                    <a:pt x="0" y="2882"/>
                    <a:pt x="69" y="2988"/>
                    <a:pt x="176" y="3035"/>
                  </a:cubicBezTo>
                  <a:lnTo>
                    <a:pt x="2674" y="4147"/>
                  </a:lnTo>
                  <a:lnTo>
                    <a:pt x="2674" y="131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3"/>
            <p:cNvSpPr/>
            <p:nvPr/>
          </p:nvSpPr>
          <p:spPr>
            <a:xfrm>
              <a:off x="3516725" y="1625720"/>
              <a:ext cx="83806" cy="129791"/>
            </a:xfrm>
            <a:custGeom>
              <a:rect b="b" l="l" r="r" t="t"/>
              <a:pathLst>
                <a:path extrusionOk="0" h="4149" w="2679">
                  <a:moveTo>
                    <a:pt x="2678" y="0"/>
                  </a:moveTo>
                  <a:lnTo>
                    <a:pt x="1" y="1311"/>
                  </a:lnTo>
                  <a:lnTo>
                    <a:pt x="1" y="4148"/>
                  </a:lnTo>
                  <a:lnTo>
                    <a:pt x="2678" y="2960"/>
                  </a:lnTo>
                  <a:lnTo>
                    <a:pt x="26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3"/>
            <p:cNvSpPr/>
            <p:nvPr/>
          </p:nvSpPr>
          <p:spPr>
            <a:xfrm>
              <a:off x="3424285" y="1569193"/>
              <a:ext cx="157320" cy="73514"/>
            </a:xfrm>
            <a:custGeom>
              <a:rect b="b" l="l" r="r" t="t"/>
              <a:pathLst>
                <a:path extrusionOk="0" h="2350" w="5029">
                  <a:moveTo>
                    <a:pt x="2517" y="1"/>
                  </a:moveTo>
                  <a:lnTo>
                    <a:pt x="0" y="1119"/>
                  </a:lnTo>
                  <a:lnTo>
                    <a:pt x="2514" y="2350"/>
                  </a:lnTo>
                  <a:lnTo>
                    <a:pt x="5029" y="1118"/>
                  </a:lnTo>
                  <a:lnTo>
                    <a:pt x="25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3"/>
            <p:cNvSpPr/>
            <p:nvPr/>
          </p:nvSpPr>
          <p:spPr>
            <a:xfrm>
              <a:off x="3739581" y="1627253"/>
              <a:ext cx="83868" cy="128258"/>
            </a:xfrm>
            <a:custGeom>
              <a:rect b="b" l="l" r="r" t="t"/>
              <a:pathLst>
                <a:path extrusionOk="0" h="4100" w="2681">
                  <a:moveTo>
                    <a:pt x="2680" y="0"/>
                  </a:moveTo>
                  <a:lnTo>
                    <a:pt x="1" y="1265"/>
                  </a:lnTo>
                  <a:lnTo>
                    <a:pt x="1" y="4099"/>
                  </a:lnTo>
                  <a:lnTo>
                    <a:pt x="2477" y="3001"/>
                  </a:lnTo>
                  <a:cubicBezTo>
                    <a:pt x="2601" y="2945"/>
                    <a:pt x="2680" y="2822"/>
                    <a:pt x="2680" y="2688"/>
                  </a:cubicBezTo>
                  <a:lnTo>
                    <a:pt x="2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3"/>
            <p:cNvSpPr/>
            <p:nvPr/>
          </p:nvSpPr>
          <p:spPr>
            <a:xfrm>
              <a:off x="3535932" y="1398609"/>
              <a:ext cx="156976" cy="70792"/>
            </a:xfrm>
            <a:custGeom>
              <a:rect b="b" l="l" r="r" t="t"/>
              <a:pathLst>
                <a:path extrusionOk="0" h="2263" w="5018">
                  <a:moveTo>
                    <a:pt x="2499" y="0"/>
                  </a:moveTo>
                  <a:cubicBezTo>
                    <a:pt x="2415" y="0"/>
                    <a:pt x="2331" y="17"/>
                    <a:pt x="2252" y="52"/>
                  </a:cubicBezTo>
                  <a:lnTo>
                    <a:pt x="0" y="1034"/>
                  </a:lnTo>
                  <a:lnTo>
                    <a:pt x="2510" y="2262"/>
                  </a:lnTo>
                  <a:lnTo>
                    <a:pt x="5017" y="1080"/>
                  </a:lnTo>
                  <a:lnTo>
                    <a:pt x="2752" y="55"/>
                  </a:lnTo>
                  <a:cubicBezTo>
                    <a:pt x="2672" y="19"/>
                    <a:pt x="2586" y="0"/>
                    <a:pt x="2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3"/>
            <p:cNvSpPr/>
            <p:nvPr/>
          </p:nvSpPr>
          <p:spPr>
            <a:xfrm>
              <a:off x="3647079" y="1569193"/>
              <a:ext cx="157445" cy="73514"/>
            </a:xfrm>
            <a:custGeom>
              <a:rect b="b" l="l" r="r" t="t"/>
              <a:pathLst>
                <a:path extrusionOk="0" h="2350" w="5033">
                  <a:moveTo>
                    <a:pt x="2516" y="1"/>
                  </a:moveTo>
                  <a:lnTo>
                    <a:pt x="1" y="1118"/>
                  </a:lnTo>
                  <a:lnTo>
                    <a:pt x="2518" y="2350"/>
                  </a:lnTo>
                  <a:lnTo>
                    <a:pt x="5032" y="1162"/>
                  </a:lnTo>
                  <a:lnTo>
                    <a:pt x="2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3"/>
            <p:cNvSpPr/>
            <p:nvPr/>
          </p:nvSpPr>
          <p:spPr>
            <a:xfrm>
              <a:off x="3628185" y="1625751"/>
              <a:ext cx="83712" cy="129760"/>
            </a:xfrm>
            <a:custGeom>
              <a:rect b="b" l="l" r="r" t="t"/>
              <a:pathLst>
                <a:path extrusionOk="0" h="4148" w="2676">
                  <a:moveTo>
                    <a:pt x="0" y="0"/>
                  </a:moveTo>
                  <a:lnTo>
                    <a:pt x="3" y="2959"/>
                  </a:lnTo>
                  <a:lnTo>
                    <a:pt x="2676" y="4147"/>
                  </a:lnTo>
                  <a:lnTo>
                    <a:pt x="2676" y="131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3"/>
            <p:cNvSpPr/>
            <p:nvPr/>
          </p:nvSpPr>
          <p:spPr>
            <a:xfrm>
              <a:off x="3628216" y="1453979"/>
              <a:ext cx="83837" cy="128258"/>
            </a:xfrm>
            <a:custGeom>
              <a:rect b="b" l="l" r="r" t="t"/>
              <a:pathLst>
                <a:path extrusionOk="0" h="4100" w="2680">
                  <a:moveTo>
                    <a:pt x="2680" y="0"/>
                  </a:moveTo>
                  <a:lnTo>
                    <a:pt x="0" y="1265"/>
                  </a:lnTo>
                  <a:lnTo>
                    <a:pt x="0" y="4099"/>
                  </a:lnTo>
                  <a:lnTo>
                    <a:pt x="1185" y="3573"/>
                  </a:lnTo>
                  <a:lnTo>
                    <a:pt x="2680" y="2909"/>
                  </a:lnTo>
                  <a:lnTo>
                    <a:pt x="2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83"/>
          <p:cNvGrpSpPr/>
          <p:nvPr/>
        </p:nvGrpSpPr>
        <p:grpSpPr>
          <a:xfrm>
            <a:off x="4098705" y="1337514"/>
            <a:ext cx="418122" cy="418122"/>
            <a:chOff x="4098705" y="1337514"/>
            <a:chExt cx="418122" cy="418122"/>
          </a:xfrm>
        </p:grpSpPr>
        <p:sp>
          <p:nvSpPr>
            <p:cNvPr id="1350" name="Google Shape;1350;p83"/>
            <p:cNvSpPr/>
            <p:nvPr/>
          </p:nvSpPr>
          <p:spPr>
            <a:xfrm>
              <a:off x="4098798" y="1448755"/>
              <a:ext cx="79395" cy="83430"/>
            </a:xfrm>
            <a:custGeom>
              <a:rect b="b" l="l" r="r" t="t"/>
              <a:pathLst>
                <a:path extrusionOk="0" h="2667" w="2538">
                  <a:moveTo>
                    <a:pt x="2537" y="1"/>
                  </a:moveTo>
                  <a:lnTo>
                    <a:pt x="2537" y="1"/>
                  </a:lnTo>
                  <a:cubicBezTo>
                    <a:pt x="1422" y="170"/>
                    <a:pt x="581" y="363"/>
                    <a:pt x="171" y="466"/>
                  </a:cubicBezTo>
                  <a:cubicBezTo>
                    <a:pt x="83" y="1124"/>
                    <a:pt x="18" y="1863"/>
                    <a:pt x="1" y="2667"/>
                  </a:cubicBezTo>
                  <a:lnTo>
                    <a:pt x="2364" y="2667"/>
                  </a:lnTo>
                  <a:cubicBezTo>
                    <a:pt x="2380" y="1712"/>
                    <a:pt x="2447" y="811"/>
                    <a:pt x="25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3"/>
            <p:cNvSpPr/>
            <p:nvPr/>
          </p:nvSpPr>
          <p:spPr>
            <a:xfrm>
              <a:off x="4108840" y="1346461"/>
              <a:ext cx="86621" cy="87090"/>
            </a:xfrm>
            <a:custGeom>
              <a:rect b="b" l="l" r="r" t="t"/>
              <a:pathLst>
                <a:path extrusionOk="0" h="2784" w="2769">
                  <a:moveTo>
                    <a:pt x="2768" y="1"/>
                  </a:moveTo>
                  <a:lnTo>
                    <a:pt x="2768" y="1"/>
                  </a:lnTo>
                  <a:cubicBezTo>
                    <a:pt x="1877" y="150"/>
                    <a:pt x="1212" y="325"/>
                    <a:pt x="819" y="443"/>
                  </a:cubicBezTo>
                  <a:cubicBezTo>
                    <a:pt x="671" y="488"/>
                    <a:pt x="557" y="602"/>
                    <a:pt x="508" y="746"/>
                  </a:cubicBezTo>
                  <a:cubicBezTo>
                    <a:pt x="375" y="1156"/>
                    <a:pt x="173" y="1857"/>
                    <a:pt x="1" y="2784"/>
                  </a:cubicBezTo>
                  <a:cubicBezTo>
                    <a:pt x="527" y="2663"/>
                    <a:pt x="1333" y="2495"/>
                    <a:pt x="2333" y="2353"/>
                  </a:cubicBezTo>
                  <a:cubicBezTo>
                    <a:pt x="2478" y="1341"/>
                    <a:pt x="2646" y="527"/>
                    <a:pt x="2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3"/>
            <p:cNvSpPr/>
            <p:nvPr/>
          </p:nvSpPr>
          <p:spPr>
            <a:xfrm>
              <a:off x="4107370" y="1659380"/>
              <a:ext cx="88060" cy="86840"/>
            </a:xfrm>
            <a:custGeom>
              <a:rect b="b" l="l" r="r" t="t"/>
              <a:pathLst>
                <a:path extrusionOk="0" h="2776" w="2815">
                  <a:moveTo>
                    <a:pt x="0" y="0"/>
                  </a:moveTo>
                  <a:cubicBezTo>
                    <a:pt x="142" y="891"/>
                    <a:pt x="304" y="1571"/>
                    <a:pt x="417" y="1986"/>
                  </a:cubicBezTo>
                  <a:cubicBezTo>
                    <a:pt x="461" y="2145"/>
                    <a:pt x="583" y="2269"/>
                    <a:pt x="742" y="2314"/>
                  </a:cubicBezTo>
                  <a:cubicBezTo>
                    <a:pt x="1173" y="2437"/>
                    <a:pt x="1891" y="2620"/>
                    <a:pt x="2814" y="2776"/>
                  </a:cubicBezTo>
                  <a:cubicBezTo>
                    <a:pt x="2692" y="2252"/>
                    <a:pt x="2525" y="1442"/>
                    <a:pt x="2380" y="437"/>
                  </a:cubicBezTo>
                  <a:cubicBezTo>
                    <a:pt x="1355" y="293"/>
                    <a:pt x="532" y="121"/>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3"/>
            <p:cNvSpPr/>
            <p:nvPr/>
          </p:nvSpPr>
          <p:spPr>
            <a:xfrm>
              <a:off x="4098705" y="1559933"/>
              <a:ext cx="79458" cy="84525"/>
            </a:xfrm>
            <a:custGeom>
              <a:rect b="b" l="l" r="r" t="t"/>
              <a:pathLst>
                <a:path extrusionOk="0" h="2702" w="2540">
                  <a:moveTo>
                    <a:pt x="0" y="0"/>
                  </a:moveTo>
                  <a:cubicBezTo>
                    <a:pt x="16" y="817"/>
                    <a:pt x="72" y="1569"/>
                    <a:pt x="148" y="2236"/>
                  </a:cubicBezTo>
                  <a:cubicBezTo>
                    <a:pt x="566" y="2339"/>
                    <a:pt x="1417" y="2532"/>
                    <a:pt x="2539" y="2701"/>
                  </a:cubicBezTo>
                  <a:cubicBezTo>
                    <a:pt x="2448" y="1880"/>
                    <a:pt x="2380" y="967"/>
                    <a:pt x="2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3"/>
            <p:cNvSpPr/>
            <p:nvPr/>
          </p:nvSpPr>
          <p:spPr>
            <a:xfrm>
              <a:off x="4438495" y="1448755"/>
              <a:ext cx="78331" cy="83430"/>
            </a:xfrm>
            <a:custGeom>
              <a:rect b="b" l="l" r="r" t="t"/>
              <a:pathLst>
                <a:path extrusionOk="0" h="2667" w="2504">
                  <a:moveTo>
                    <a:pt x="1" y="1"/>
                  </a:moveTo>
                  <a:lnTo>
                    <a:pt x="1" y="1"/>
                  </a:lnTo>
                  <a:cubicBezTo>
                    <a:pt x="90" y="811"/>
                    <a:pt x="156" y="1712"/>
                    <a:pt x="174" y="2667"/>
                  </a:cubicBezTo>
                  <a:lnTo>
                    <a:pt x="2503" y="2667"/>
                  </a:lnTo>
                  <a:cubicBezTo>
                    <a:pt x="2488" y="1868"/>
                    <a:pt x="2436" y="1127"/>
                    <a:pt x="2364" y="462"/>
                  </a:cubicBezTo>
                  <a:cubicBezTo>
                    <a:pt x="1949" y="360"/>
                    <a:pt x="1109" y="169"/>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3"/>
            <p:cNvSpPr/>
            <p:nvPr/>
          </p:nvSpPr>
          <p:spPr>
            <a:xfrm>
              <a:off x="4421290" y="1659724"/>
              <a:ext cx="85902" cy="86152"/>
            </a:xfrm>
            <a:custGeom>
              <a:rect b="b" l="l" r="r" t="t"/>
              <a:pathLst>
                <a:path extrusionOk="0" h="2754" w="2746">
                  <a:moveTo>
                    <a:pt x="2746" y="0"/>
                  </a:moveTo>
                  <a:cubicBezTo>
                    <a:pt x="2225" y="121"/>
                    <a:pt x="1425" y="286"/>
                    <a:pt x="429" y="427"/>
                  </a:cubicBezTo>
                  <a:cubicBezTo>
                    <a:pt x="286" y="1425"/>
                    <a:pt x="121" y="2229"/>
                    <a:pt x="1" y="2754"/>
                  </a:cubicBezTo>
                  <a:cubicBezTo>
                    <a:pt x="884" y="2600"/>
                    <a:pt x="1569" y="2424"/>
                    <a:pt x="1987" y="2303"/>
                  </a:cubicBezTo>
                  <a:cubicBezTo>
                    <a:pt x="2143" y="2258"/>
                    <a:pt x="2265" y="2135"/>
                    <a:pt x="2309" y="1979"/>
                  </a:cubicBezTo>
                  <a:cubicBezTo>
                    <a:pt x="2425" y="1563"/>
                    <a:pt x="2595" y="879"/>
                    <a:pt x="2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3"/>
            <p:cNvSpPr/>
            <p:nvPr/>
          </p:nvSpPr>
          <p:spPr>
            <a:xfrm>
              <a:off x="4438370" y="1559933"/>
              <a:ext cx="78425" cy="84557"/>
            </a:xfrm>
            <a:custGeom>
              <a:rect b="b" l="l" r="r" t="t"/>
              <a:pathLst>
                <a:path extrusionOk="0" h="2703" w="2507">
                  <a:moveTo>
                    <a:pt x="177" y="0"/>
                  </a:moveTo>
                  <a:cubicBezTo>
                    <a:pt x="160" y="969"/>
                    <a:pt x="93" y="1882"/>
                    <a:pt x="0" y="2702"/>
                  </a:cubicBezTo>
                  <a:cubicBezTo>
                    <a:pt x="1101" y="2535"/>
                    <a:pt x="1930" y="2347"/>
                    <a:pt x="2339" y="2246"/>
                  </a:cubicBezTo>
                  <a:cubicBezTo>
                    <a:pt x="2425" y="1568"/>
                    <a:pt x="2488" y="811"/>
                    <a:pt x="2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3"/>
            <p:cNvSpPr/>
            <p:nvPr/>
          </p:nvSpPr>
          <p:spPr>
            <a:xfrm>
              <a:off x="4421446" y="1347368"/>
              <a:ext cx="87184" cy="86402"/>
            </a:xfrm>
            <a:custGeom>
              <a:rect b="b" l="l" r="r" t="t"/>
              <a:pathLst>
                <a:path extrusionOk="0" h="2762" w="2787">
                  <a:moveTo>
                    <a:pt x="1" y="0"/>
                  </a:moveTo>
                  <a:lnTo>
                    <a:pt x="1" y="0"/>
                  </a:lnTo>
                  <a:cubicBezTo>
                    <a:pt x="122" y="528"/>
                    <a:pt x="288" y="1332"/>
                    <a:pt x="429" y="2326"/>
                  </a:cubicBezTo>
                  <a:cubicBezTo>
                    <a:pt x="1444" y="2470"/>
                    <a:pt x="2261" y="2640"/>
                    <a:pt x="2787" y="2762"/>
                  </a:cubicBezTo>
                  <a:cubicBezTo>
                    <a:pt x="2660" y="1908"/>
                    <a:pt x="2515" y="1247"/>
                    <a:pt x="2415" y="839"/>
                  </a:cubicBezTo>
                  <a:cubicBezTo>
                    <a:pt x="2376" y="679"/>
                    <a:pt x="2256" y="552"/>
                    <a:pt x="2100" y="503"/>
                  </a:cubicBezTo>
                  <a:cubicBezTo>
                    <a:pt x="1669" y="369"/>
                    <a:pt x="947" y="17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3"/>
            <p:cNvSpPr/>
            <p:nvPr/>
          </p:nvSpPr>
          <p:spPr>
            <a:xfrm>
              <a:off x="4321592" y="1559933"/>
              <a:ext cx="94598" cy="94536"/>
            </a:xfrm>
            <a:custGeom>
              <a:rect b="b" l="l" r="r" t="t"/>
              <a:pathLst>
                <a:path extrusionOk="0" h="3022" w="3024">
                  <a:moveTo>
                    <a:pt x="1144" y="0"/>
                  </a:moveTo>
                  <a:cubicBezTo>
                    <a:pt x="995" y="558"/>
                    <a:pt x="558" y="1000"/>
                    <a:pt x="1" y="1157"/>
                  </a:cubicBezTo>
                  <a:lnTo>
                    <a:pt x="1" y="3021"/>
                  </a:lnTo>
                  <a:cubicBezTo>
                    <a:pt x="1018" y="3005"/>
                    <a:pt x="1975" y="2927"/>
                    <a:pt x="2824" y="2825"/>
                  </a:cubicBezTo>
                  <a:cubicBezTo>
                    <a:pt x="2926" y="1975"/>
                    <a:pt x="3004" y="1016"/>
                    <a:pt x="30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3"/>
            <p:cNvSpPr/>
            <p:nvPr/>
          </p:nvSpPr>
          <p:spPr>
            <a:xfrm>
              <a:off x="4321592" y="1438713"/>
              <a:ext cx="94598" cy="93472"/>
            </a:xfrm>
            <a:custGeom>
              <a:rect b="b" l="l" r="r" t="t"/>
              <a:pathLst>
                <a:path extrusionOk="0" h="2988" w="3024">
                  <a:moveTo>
                    <a:pt x="1" y="1"/>
                  </a:moveTo>
                  <a:lnTo>
                    <a:pt x="1" y="1865"/>
                  </a:lnTo>
                  <a:cubicBezTo>
                    <a:pt x="546" y="2018"/>
                    <a:pt x="977" y="2445"/>
                    <a:pt x="1136" y="2988"/>
                  </a:cubicBezTo>
                  <a:lnTo>
                    <a:pt x="3024" y="2988"/>
                  </a:lnTo>
                  <a:cubicBezTo>
                    <a:pt x="3005" y="1986"/>
                    <a:pt x="2928" y="1039"/>
                    <a:pt x="2827" y="199"/>
                  </a:cubicBezTo>
                  <a:cubicBezTo>
                    <a:pt x="1975" y="96"/>
                    <a:pt x="1016" y="18"/>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3"/>
            <p:cNvSpPr/>
            <p:nvPr/>
          </p:nvSpPr>
          <p:spPr>
            <a:xfrm>
              <a:off x="4283991" y="1522863"/>
              <a:ext cx="47424" cy="47456"/>
            </a:xfrm>
            <a:custGeom>
              <a:rect b="b" l="l" r="r" t="t"/>
              <a:pathLst>
                <a:path extrusionOk="0" h="1517" w="1516">
                  <a:moveTo>
                    <a:pt x="758" y="0"/>
                  </a:moveTo>
                  <a:cubicBezTo>
                    <a:pt x="340" y="0"/>
                    <a:pt x="0" y="340"/>
                    <a:pt x="0" y="758"/>
                  </a:cubicBezTo>
                  <a:cubicBezTo>
                    <a:pt x="0" y="1176"/>
                    <a:pt x="340" y="1517"/>
                    <a:pt x="758" y="1517"/>
                  </a:cubicBezTo>
                  <a:cubicBezTo>
                    <a:pt x="1176" y="1517"/>
                    <a:pt x="1515" y="1176"/>
                    <a:pt x="1515" y="758"/>
                  </a:cubicBezTo>
                  <a:cubicBezTo>
                    <a:pt x="1515" y="339"/>
                    <a:pt x="1177" y="0"/>
                    <a:pt x="7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3"/>
            <p:cNvSpPr/>
            <p:nvPr/>
          </p:nvSpPr>
          <p:spPr>
            <a:xfrm>
              <a:off x="4321592" y="1337514"/>
              <a:ext cx="84557" cy="78926"/>
            </a:xfrm>
            <a:custGeom>
              <a:rect b="b" l="l" r="r" t="t"/>
              <a:pathLst>
                <a:path extrusionOk="0" h="2523" w="2703">
                  <a:moveTo>
                    <a:pt x="1" y="0"/>
                  </a:moveTo>
                  <a:lnTo>
                    <a:pt x="1" y="2346"/>
                  </a:lnTo>
                  <a:cubicBezTo>
                    <a:pt x="969" y="2362"/>
                    <a:pt x="1882" y="2431"/>
                    <a:pt x="2703" y="2523"/>
                  </a:cubicBezTo>
                  <a:cubicBezTo>
                    <a:pt x="2537" y="1424"/>
                    <a:pt x="2348" y="590"/>
                    <a:pt x="2244" y="170"/>
                  </a:cubicBezTo>
                  <a:cubicBezTo>
                    <a:pt x="1570" y="83"/>
                    <a:pt x="818" y="18"/>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3"/>
            <p:cNvSpPr/>
            <p:nvPr/>
          </p:nvSpPr>
          <p:spPr>
            <a:xfrm>
              <a:off x="4210508" y="1676711"/>
              <a:ext cx="83368" cy="78926"/>
            </a:xfrm>
            <a:custGeom>
              <a:rect b="b" l="l" r="r" t="t"/>
              <a:pathLst>
                <a:path extrusionOk="0" h="2523" w="2665">
                  <a:moveTo>
                    <a:pt x="0" y="0"/>
                  </a:moveTo>
                  <a:lnTo>
                    <a:pt x="0" y="0"/>
                  </a:lnTo>
                  <a:cubicBezTo>
                    <a:pt x="170" y="1112"/>
                    <a:pt x="361" y="1950"/>
                    <a:pt x="463" y="2361"/>
                  </a:cubicBezTo>
                  <a:cubicBezTo>
                    <a:pt x="1130" y="2446"/>
                    <a:pt x="1871" y="2505"/>
                    <a:pt x="2664" y="2523"/>
                  </a:cubicBezTo>
                  <a:lnTo>
                    <a:pt x="2664" y="174"/>
                  </a:lnTo>
                  <a:cubicBezTo>
                    <a:pt x="1712" y="158"/>
                    <a:pt x="812" y="89"/>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3"/>
            <p:cNvSpPr/>
            <p:nvPr/>
          </p:nvSpPr>
          <p:spPr>
            <a:xfrm>
              <a:off x="4321592" y="1676773"/>
              <a:ext cx="84431" cy="78863"/>
            </a:xfrm>
            <a:custGeom>
              <a:rect b="b" l="l" r="r" t="t"/>
              <a:pathLst>
                <a:path extrusionOk="0" h="2521" w="2699">
                  <a:moveTo>
                    <a:pt x="2698" y="0"/>
                  </a:moveTo>
                  <a:lnTo>
                    <a:pt x="2698" y="0"/>
                  </a:lnTo>
                  <a:cubicBezTo>
                    <a:pt x="1881" y="91"/>
                    <a:pt x="969" y="158"/>
                    <a:pt x="1" y="173"/>
                  </a:cubicBezTo>
                  <a:lnTo>
                    <a:pt x="1" y="2521"/>
                  </a:lnTo>
                  <a:cubicBezTo>
                    <a:pt x="811" y="2502"/>
                    <a:pt x="1565" y="2438"/>
                    <a:pt x="2240" y="2352"/>
                  </a:cubicBezTo>
                  <a:cubicBezTo>
                    <a:pt x="2342" y="1938"/>
                    <a:pt x="2532" y="1103"/>
                    <a:pt x="26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3"/>
            <p:cNvSpPr/>
            <p:nvPr/>
          </p:nvSpPr>
          <p:spPr>
            <a:xfrm>
              <a:off x="4210508" y="1337514"/>
              <a:ext cx="83368" cy="78926"/>
            </a:xfrm>
            <a:custGeom>
              <a:rect b="b" l="l" r="r" t="t"/>
              <a:pathLst>
                <a:path extrusionOk="0" h="2523" w="2665">
                  <a:moveTo>
                    <a:pt x="2664" y="0"/>
                  </a:moveTo>
                  <a:cubicBezTo>
                    <a:pt x="1853" y="16"/>
                    <a:pt x="1115" y="73"/>
                    <a:pt x="463" y="150"/>
                  </a:cubicBezTo>
                  <a:cubicBezTo>
                    <a:pt x="360" y="565"/>
                    <a:pt x="170" y="1407"/>
                    <a:pt x="0" y="2523"/>
                  </a:cubicBezTo>
                  <a:cubicBezTo>
                    <a:pt x="811" y="2432"/>
                    <a:pt x="1710" y="2365"/>
                    <a:pt x="2664" y="2347"/>
                  </a:cubicBezTo>
                  <a:lnTo>
                    <a:pt x="26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3"/>
            <p:cNvSpPr/>
            <p:nvPr/>
          </p:nvSpPr>
          <p:spPr>
            <a:xfrm>
              <a:off x="4200467" y="1559933"/>
              <a:ext cx="93441" cy="94536"/>
            </a:xfrm>
            <a:custGeom>
              <a:rect b="b" l="l" r="r" t="t"/>
              <a:pathLst>
                <a:path extrusionOk="0" h="3022" w="2987">
                  <a:moveTo>
                    <a:pt x="0" y="0"/>
                  </a:moveTo>
                  <a:cubicBezTo>
                    <a:pt x="19" y="1017"/>
                    <a:pt x="96" y="1974"/>
                    <a:pt x="198" y="2824"/>
                  </a:cubicBezTo>
                  <a:cubicBezTo>
                    <a:pt x="1040" y="2925"/>
                    <a:pt x="1986" y="3002"/>
                    <a:pt x="2986" y="3021"/>
                  </a:cubicBezTo>
                  <a:lnTo>
                    <a:pt x="2986" y="1158"/>
                  </a:lnTo>
                  <a:cubicBezTo>
                    <a:pt x="2429" y="1000"/>
                    <a:pt x="1990" y="559"/>
                    <a:pt x="1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3"/>
            <p:cNvSpPr/>
            <p:nvPr/>
          </p:nvSpPr>
          <p:spPr>
            <a:xfrm>
              <a:off x="4200435" y="1438713"/>
              <a:ext cx="93441" cy="93472"/>
            </a:xfrm>
            <a:custGeom>
              <a:rect b="b" l="l" r="r" t="t"/>
              <a:pathLst>
                <a:path extrusionOk="0" h="2988" w="2987">
                  <a:moveTo>
                    <a:pt x="2986" y="1"/>
                  </a:moveTo>
                  <a:cubicBezTo>
                    <a:pt x="1984" y="19"/>
                    <a:pt x="1037" y="96"/>
                    <a:pt x="198" y="198"/>
                  </a:cubicBezTo>
                  <a:cubicBezTo>
                    <a:pt x="97" y="1039"/>
                    <a:pt x="20" y="1986"/>
                    <a:pt x="0" y="2988"/>
                  </a:cubicBezTo>
                  <a:lnTo>
                    <a:pt x="1851" y="2988"/>
                  </a:lnTo>
                  <a:cubicBezTo>
                    <a:pt x="2010" y="2444"/>
                    <a:pt x="2442" y="2018"/>
                    <a:pt x="2986" y="1864"/>
                  </a:cubicBezTo>
                  <a:lnTo>
                    <a:pt x="29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83"/>
          <p:cNvGrpSpPr/>
          <p:nvPr/>
        </p:nvGrpSpPr>
        <p:grpSpPr>
          <a:xfrm>
            <a:off x="4787514" y="1337514"/>
            <a:ext cx="427256" cy="418153"/>
            <a:chOff x="4787514" y="1337514"/>
            <a:chExt cx="427256" cy="418153"/>
          </a:xfrm>
        </p:grpSpPr>
        <p:sp>
          <p:nvSpPr>
            <p:cNvPr id="1368" name="Google Shape;1368;p83"/>
            <p:cNvSpPr/>
            <p:nvPr/>
          </p:nvSpPr>
          <p:spPr>
            <a:xfrm>
              <a:off x="4787514" y="1601820"/>
              <a:ext cx="74452" cy="65631"/>
            </a:xfrm>
            <a:custGeom>
              <a:rect b="b" l="l" r="r" t="t"/>
              <a:pathLst>
                <a:path extrusionOk="0" h="2098" w="2380">
                  <a:moveTo>
                    <a:pt x="1189" y="1"/>
                  </a:moveTo>
                  <a:cubicBezTo>
                    <a:pt x="1008" y="1"/>
                    <a:pt x="825" y="49"/>
                    <a:pt x="658" y="149"/>
                  </a:cubicBezTo>
                  <a:cubicBezTo>
                    <a:pt x="163" y="444"/>
                    <a:pt x="0" y="1087"/>
                    <a:pt x="293" y="1585"/>
                  </a:cubicBezTo>
                  <a:cubicBezTo>
                    <a:pt x="488" y="1914"/>
                    <a:pt x="835" y="2098"/>
                    <a:pt x="1191" y="2098"/>
                  </a:cubicBezTo>
                  <a:cubicBezTo>
                    <a:pt x="1373" y="2098"/>
                    <a:pt x="1555" y="2050"/>
                    <a:pt x="1722" y="1950"/>
                  </a:cubicBezTo>
                  <a:cubicBezTo>
                    <a:pt x="2217" y="1653"/>
                    <a:pt x="2380" y="1011"/>
                    <a:pt x="2086" y="514"/>
                  </a:cubicBezTo>
                  <a:cubicBezTo>
                    <a:pt x="1892" y="185"/>
                    <a:pt x="1545" y="1"/>
                    <a:pt x="11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3"/>
            <p:cNvSpPr/>
            <p:nvPr/>
          </p:nvSpPr>
          <p:spPr>
            <a:xfrm>
              <a:off x="4837722" y="1493114"/>
              <a:ext cx="150312" cy="192888"/>
            </a:xfrm>
            <a:custGeom>
              <a:rect b="b" l="l" r="r" t="t"/>
              <a:pathLst>
                <a:path extrusionOk="0" h="6166" w="4805">
                  <a:moveTo>
                    <a:pt x="1096" y="1"/>
                  </a:moveTo>
                  <a:cubicBezTo>
                    <a:pt x="951" y="197"/>
                    <a:pt x="766" y="371"/>
                    <a:pt x="543" y="504"/>
                  </a:cubicBezTo>
                  <a:cubicBezTo>
                    <a:pt x="374" y="606"/>
                    <a:pt x="190" y="679"/>
                    <a:pt x="0" y="722"/>
                  </a:cubicBezTo>
                  <a:lnTo>
                    <a:pt x="0" y="2691"/>
                  </a:lnTo>
                  <a:cubicBezTo>
                    <a:pt x="174" y="2731"/>
                    <a:pt x="343" y="2795"/>
                    <a:pt x="498" y="2883"/>
                  </a:cubicBezTo>
                  <a:cubicBezTo>
                    <a:pt x="786" y="3044"/>
                    <a:pt x="1027" y="3280"/>
                    <a:pt x="1196" y="3565"/>
                  </a:cubicBezTo>
                  <a:cubicBezTo>
                    <a:pt x="1457" y="4006"/>
                    <a:pt x="1515" y="4511"/>
                    <a:pt x="1404" y="4973"/>
                  </a:cubicBezTo>
                  <a:lnTo>
                    <a:pt x="3768" y="6166"/>
                  </a:lnTo>
                  <a:cubicBezTo>
                    <a:pt x="3903" y="5994"/>
                    <a:pt x="4072" y="5845"/>
                    <a:pt x="4269" y="5730"/>
                  </a:cubicBezTo>
                  <a:cubicBezTo>
                    <a:pt x="4436" y="5629"/>
                    <a:pt x="4616" y="5557"/>
                    <a:pt x="4804" y="5514"/>
                  </a:cubicBezTo>
                  <a:lnTo>
                    <a:pt x="4804" y="3242"/>
                  </a:lnTo>
                  <a:cubicBezTo>
                    <a:pt x="4633" y="3202"/>
                    <a:pt x="4468" y="3139"/>
                    <a:pt x="4314" y="3054"/>
                  </a:cubicBezTo>
                  <a:cubicBezTo>
                    <a:pt x="4025" y="2894"/>
                    <a:pt x="3781" y="2659"/>
                    <a:pt x="3612" y="2375"/>
                  </a:cubicBezTo>
                  <a:cubicBezTo>
                    <a:pt x="3370" y="1970"/>
                    <a:pt x="3292" y="1498"/>
                    <a:pt x="3386" y="1039"/>
                  </a:cubicBezTo>
                  <a:lnTo>
                    <a:pt x="10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3"/>
            <p:cNvSpPr/>
            <p:nvPr/>
          </p:nvSpPr>
          <p:spPr>
            <a:xfrm>
              <a:off x="5140287" y="1588807"/>
              <a:ext cx="74484" cy="65631"/>
            </a:xfrm>
            <a:custGeom>
              <a:rect b="b" l="l" r="r" t="t"/>
              <a:pathLst>
                <a:path extrusionOk="0" h="2098" w="2381">
                  <a:moveTo>
                    <a:pt x="1189" y="0"/>
                  </a:moveTo>
                  <a:cubicBezTo>
                    <a:pt x="1008" y="0"/>
                    <a:pt x="825" y="48"/>
                    <a:pt x="658" y="148"/>
                  </a:cubicBezTo>
                  <a:cubicBezTo>
                    <a:pt x="164" y="443"/>
                    <a:pt x="1" y="1087"/>
                    <a:pt x="294" y="1584"/>
                  </a:cubicBezTo>
                  <a:cubicBezTo>
                    <a:pt x="489" y="1914"/>
                    <a:pt x="836" y="2097"/>
                    <a:pt x="1191" y="2097"/>
                  </a:cubicBezTo>
                  <a:cubicBezTo>
                    <a:pt x="1372" y="2097"/>
                    <a:pt x="1556" y="2050"/>
                    <a:pt x="1723" y="1949"/>
                  </a:cubicBezTo>
                  <a:cubicBezTo>
                    <a:pt x="2217" y="1653"/>
                    <a:pt x="2380" y="1010"/>
                    <a:pt x="2087" y="513"/>
                  </a:cubicBezTo>
                  <a:cubicBezTo>
                    <a:pt x="1892" y="184"/>
                    <a:pt x="1545" y="0"/>
                    <a:pt x="1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3"/>
            <p:cNvSpPr/>
            <p:nvPr/>
          </p:nvSpPr>
          <p:spPr>
            <a:xfrm>
              <a:off x="5014031" y="1486106"/>
              <a:ext cx="150438" cy="196579"/>
            </a:xfrm>
            <a:custGeom>
              <a:rect b="b" l="l" r="r" t="t"/>
              <a:pathLst>
                <a:path extrusionOk="0" h="6284" w="4809">
                  <a:moveTo>
                    <a:pt x="3862" y="1"/>
                  </a:moveTo>
                  <a:lnTo>
                    <a:pt x="1419" y="1204"/>
                  </a:lnTo>
                  <a:cubicBezTo>
                    <a:pt x="1489" y="1497"/>
                    <a:pt x="1488" y="1802"/>
                    <a:pt x="1413" y="2102"/>
                  </a:cubicBezTo>
                  <a:cubicBezTo>
                    <a:pt x="1288" y="2587"/>
                    <a:pt x="982" y="2996"/>
                    <a:pt x="550" y="3252"/>
                  </a:cubicBezTo>
                  <a:cubicBezTo>
                    <a:pt x="379" y="3353"/>
                    <a:pt x="192" y="3426"/>
                    <a:pt x="0" y="3468"/>
                  </a:cubicBezTo>
                  <a:lnTo>
                    <a:pt x="0" y="5733"/>
                  </a:lnTo>
                  <a:cubicBezTo>
                    <a:pt x="176" y="5772"/>
                    <a:pt x="348" y="5837"/>
                    <a:pt x="507" y="5926"/>
                  </a:cubicBezTo>
                  <a:cubicBezTo>
                    <a:pt x="676" y="6021"/>
                    <a:pt x="830" y="6141"/>
                    <a:pt x="961" y="6284"/>
                  </a:cubicBezTo>
                  <a:lnTo>
                    <a:pt x="3432" y="4874"/>
                  </a:lnTo>
                  <a:cubicBezTo>
                    <a:pt x="3188" y="4068"/>
                    <a:pt x="3513" y="3165"/>
                    <a:pt x="4267" y="2715"/>
                  </a:cubicBezTo>
                  <a:cubicBezTo>
                    <a:pt x="4437" y="2615"/>
                    <a:pt x="4620" y="2541"/>
                    <a:pt x="4809" y="2498"/>
                  </a:cubicBezTo>
                  <a:lnTo>
                    <a:pt x="4809" y="544"/>
                  </a:lnTo>
                  <a:cubicBezTo>
                    <a:pt x="4637" y="504"/>
                    <a:pt x="4467" y="440"/>
                    <a:pt x="4312" y="353"/>
                  </a:cubicBezTo>
                  <a:cubicBezTo>
                    <a:pt x="4145" y="258"/>
                    <a:pt x="3992" y="139"/>
                    <a:pt x="38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3"/>
            <p:cNvSpPr/>
            <p:nvPr/>
          </p:nvSpPr>
          <p:spPr>
            <a:xfrm>
              <a:off x="4964010" y="1690037"/>
              <a:ext cx="74484" cy="65631"/>
            </a:xfrm>
            <a:custGeom>
              <a:rect b="b" l="l" r="r" t="t"/>
              <a:pathLst>
                <a:path extrusionOk="0" h="2098" w="2381">
                  <a:moveTo>
                    <a:pt x="1190" y="1"/>
                  </a:moveTo>
                  <a:cubicBezTo>
                    <a:pt x="1009" y="1"/>
                    <a:pt x="826" y="48"/>
                    <a:pt x="659" y="149"/>
                  </a:cubicBezTo>
                  <a:cubicBezTo>
                    <a:pt x="164" y="443"/>
                    <a:pt x="1" y="1087"/>
                    <a:pt x="295" y="1585"/>
                  </a:cubicBezTo>
                  <a:cubicBezTo>
                    <a:pt x="490" y="1914"/>
                    <a:pt x="836" y="2098"/>
                    <a:pt x="1193" y="2098"/>
                  </a:cubicBezTo>
                  <a:cubicBezTo>
                    <a:pt x="1373" y="2098"/>
                    <a:pt x="1557" y="2050"/>
                    <a:pt x="1723" y="1950"/>
                  </a:cubicBezTo>
                  <a:cubicBezTo>
                    <a:pt x="2219" y="1653"/>
                    <a:pt x="2381" y="1011"/>
                    <a:pt x="2087" y="514"/>
                  </a:cubicBezTo>
                  <a:cubicBezTo>
                    <a:pt x="1892" y="184"/>
                    <a:pt x="1547" y="1"/>
                    <a:pt x="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3"/>
            <p:cNvSpPr/>
            <p:nvPr/>
          </p:nvSpPr>
          <p:spPr>
            <a:xfrm>
              <a:off x="5142977" y="1412999"/>
              <a:ext cx="71793" cy="65599"/>
            </a:xfrm>
            <a:custGeom>
              <a:rect b="b" l="l" r="r" t="t"/>
              <a:pathLst>
                <a:path extrusionOk="0" h="2097" w="2295">
                  <a:moveTo>
                    <a:pt x="1103" y="0"/>
                  </a:moveTo>
                  <a:cubicBezTo>
                    <a:pt x="922" y="0"/>
                    <a:pt x="739" y="48"/>
                    <a:pt x="572" y="148"/>
                  </a:cubicBezTo>
                  <a:cubicBezTo>
                    <a:pt x="183" y="380"/>
                    <a:pt x="1" y="825"/>
                    <a:pt x="81" y="1246"/>
                  </a:cubicBezTo>
                  <a:cubicBezTo>
                    <a:pt x="85" y="1246"/>
                    <a:pt x="88" y="1245"/>
                    <a:pt x="91" y="1245"/>
                  </a:cubicBezTo>
                  <a:cubicBezTo>
                    <a:pt x="116" y="1245"/>
                    <a:pt x="115" y="1275"/>
                    <a:pt x="98" y="1321"/>
                  </a:cubicBezTo>
                  <a:cubicBezTo>
                    <a:pt x="122" y="1411"/>
                    <a:pt x="158" y="1500"/>
                    <a:pt x="208" y="1584"/>
                  </a:cubicBezTo>
                  <a:cubicBezTo>
                    <a:pt x="403" y="1913"/>
                    <a:pt x="750" y="2097"/>
                    <a:pt x="1105" y="2097"/>
                  </a:cubicBezTo>
                  <a:cubicBezTo>
                    <a:pt x="1286" y="2097"/>
                    <a:pt x="1470" y="2050"/>
                    <a:pt x="1637" y="1949"/>
                  </a:cubicBezTo>
                  <a:cubicBezTo>
                    <a:pt x="2131" y="1655"/>
                    <a:pt x="2294" y="1011"/>
                    <a:pt x="2001" y="513"/>
                  </a:cubicBezTo>
                  <a:cubicBezTo>
                    <a:pt x="1806" y="184"/>
                    <a:pt x="1459" y="0"/>
                    <a:pt x="1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3"/>
            <p:cNvSpPr/>
            <p:nvPr/>
          </p:nvSpPr>
          <p:spPr>
            <a:xfrm>
              <a:off x="4963822" y="1504719"/>
              <a:ext cx="74890" cy="65287"/>
            </a:xfrm>
            <a:custGeom>
              <a:rect b="b" l="l" r="r" t="t"/>
              <a:pathLst>
                <a:path extrusionOk="0" h="2087" w="2394">
                  <a:moveTo>
                    <a:pt x="1196" y="1"/>
                  </a:moveTo>
                  <a:cubicBezTo>
                    <a:pt x="1014" y="1"/>
                    <a:pt x="830" y="48"/>
                    <a:pt x="662" y="148"/>
                  </a:cubicBezTo>
                  <a:cubicBezTo>
                    <a:pt x="165" y="441"/>
                    <a:pt x="1" y="1081"/>
                    <a:pt x="297" y="1575"/>
                  </a:cubicBezTo>
                  <a:cubicBezTo>
                    <a:pt x="493" y="1904"/>
                    <a:pt x="841" y="2086"/>
                    <a:pt x="1199" y="2086"/>
                  </a:cubicBezTo>
                  <a:cubicBezTo>
                    <a:pt x="1380" y="2086"/>
                    <a:pt x="1565" y="2038"/>
                    <a:pt x="1732" y="1940"/>
                  </a:cubicBezTo>
                  <a:cubicBezTo>
                    <a:pt x="2229" y="1646"/>
                    <a:pt x="2394" y="1006"/>
                    <a:pt x="2097" y="512"/>
                  </a:cubicBezTo>
                  <a:cubicBezTo>
                    <a:pt x="1902" y="183"/>
                    <a:pt x="1554" y="1"/>
                    <a:pt x="1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3"/>
            <p:cNvSpPr/>
            <p:nvPr/>
          </p:nvSpPr>
          <p:spPr>
            <a:xfrm>
              <a:off x="4963979" y="1337514"/>
              <a:ext cx="74515" cy="65631"/>
            </a:xfrm>
            <a:custGeom>
              <a:rect b="b" l="l" r="r" t="t"/>
              <a:pathLst>
                <a:path extrusionOk="0" h="2098" w="2382">
                  <a:moveTo>
                    <a:pt x="1191" y="0"/>
                  </a:moveTo>
                  <a:cubicBezTo>
                    <a:pt x="1010" y="0"/>
                    <a:pt x="827" y="48"/>
                    <a:pt x="659" y="148"/>
                  </a:cubicBezTo>
                  <a:cubicBezTo>
                    <a:pt x="164" y="443"/>
                    <a:pt x="1" y="1087"/>
                    <a:pt x="296" y="1584"/>
                  </a:cubicBezTo>
                  <a:cubicBezTo>
                    <a:pt x="491" y="1914"/>
                    <a:pt x="837" y="2097"/>
                    <a:pt x="1194" y="2097"/>
                  </a:cubicBezTo>
                  <a:cubicBezTo>
                    <a:pt x="1374" y="2097"/>
                    <a:pt x="1557" y="2049"/>
                    <a:pt x="1724" y="1949"/>
                  </a:cubicBezTo>
                  <a:cubicBezTo>
                    <a:pt x="2220" y="1654"/>
                    <a:pt x="2382" y="1011"/>
                    <a:pt x="2088" y="513"/>
                  </a:cubicBezTo>
                  <a:cubicBezTo>
                    <a:pt x="1893" y="184"/>
                    <a:pt x="1547" y="0"/>
                    <a:pt x="1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3"/>
            <p:cNvSpPr/>
            <p:nvPr/>
          </p:nvSpPr>
          <p:spPr>
            <a:xfrm>
              <a:off x="4787514" y="1425575"/>
              <a:ext cx="74452" cy="65568"/>
            </a:xfrm>
            <a:custGeom>
              <a:rect b="b" l="l" r="r" t="t"/>
              <a:pathLst>
                <a:path extrusionOk="0" h="2096" w="2380">
                  <a:moveTo>
                    <a:pt x="1189" y="0"/>
                  </a:moveTo>
                  <a:cubicBezTo>
                    <a:pt x="1008" y="0"/>
                    <a:pt x="825" y="47"/>
                    <a:pt x="658" y="147"/>
                  </a:cubicBezTo>
                  <a:cubicBezTo>
                    <a:pt x="163" y="442"/>
                    <a:pt x="0" y="1086"/>
                    <a:pt x="293" y="1583"/>
                  </a:cubicBezTo>
                  <a:cubicBezTo>
                    <a:pt x="488" y="1913"/>
                    <a:pt x="835" y="2096"/>
                    <a:pt x="1191" y="2096"/>
                  </a:cubicBezTo>
                  <a:cubicBezTo>
                    <a:pt x="1373" y="2096"/>
                    <a:pt x="1555" y="2049"/>
                    <a:pt x="1722" y="1949"/>
                  </a:cubicBezTo>
                  <a:cubicBezTo>
                    <a:pt x="2217" y="1654"/>
                    <a:pt x="2380" y="1011"/>
                    <a:pt x="2086" y="513"/>
                  </a:cubicBezTo>
                  <a:cubicBezTo>
                    <a:pt x="1892" y="183"/>
                    <a:pt x="1545" y="0"/>
                    <a:pt x="1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3"/>
            <p:cNvSpPr/>
            <p:nvPr/>
          </p:nvSpPr>
          <p:spPr>
            <a:xfrm>
              <a:off x="4880736" y="1405429"/>
              <a:ext cx="240907" cy="96444"/>
            </a:xfrm>
            <a:custGeom>
              <a:rect b="b" l="l" r="r" t="t"/>
              <a:pathLst>
                <a:path extrusionOk="0" h="3083" w="7701">
                  <a:moveTo>
                    <a:pt x="2350" y="0"/>
                  </a:moveTo>
                  <a:lnTo>
                    <a:pt x="1" y="1142"/>
                  </a:lnTo>
                  <a:cubicBezTo>
                    <a:pt x="91" y="1436"/>
                    <a:pt x="106" y="1745"/>
                    <a:pt x="50" y="2039"/>
                  </a:cubicBezTo>
                  <a:lnTo>
                    <a:pt x="2355" y="3083"/>
                  </a:lnTo>
                  <a:cubicBezTo>
                    <a:pt x="2500" y="2893"/>
                    <a:pt x="2682" y="2730"/>
                    <a:pt x="2894" y="2605"/>
                  </a:cubicBezTo>
                  <a:cubicBezTo>
                    <a:pt x="3184" y="2432"/>
                    <a:pt x="3514" y="2343"/>
                    <a:pt x="3852" y="2343"/>
                  </a:cubicBezTo>
                  <a:cubicBezTo>
                    <a:pt x="4171" y="2343"/>
                    <a:pt x="4488" y="2425"/>
                    <a:pt x="4766" y="2579"/>
                  </a:cubicBezTo>
                  <a:cubicBezTo>
                    <a:pt x="4975" y="2696"/>
                    <a:pt x="5161" y="2851"/>
                    <a:pt x="5310" y="3035"/>
                  </a:cubicBezTo>
                  <a:lnTo>
                    <a:pt x="7701" y="1860"/>
                  </a:lnTo>
                  <a:cubicBezTo>
                    <a:pt x="7606" y="1558"/>
                    <a:pt x="7590" y="1244"/>
                    <a:pt x="7646" y="944"/>
                  </a:cubicBezTo>
                  <a:lnTo>
                    <a:pt x="5346" y="9"/>
                  </a:lnTo>
                  <a:cubicBezTo>
                    <a:pt x="5205" y="198"/>
                    <a:pt x="5025" y="363"/>
                    <a:pt x="4810" y="491"/>
                  </a:cubicBezTo>
                  <a:cubicBezTo>
                    <a:pt x="4520" y="665"/>
                    <a:pt x="4189" y="755"/>
                    <a:pt x="3852" y="755"/>
                  </a:cubicBezTo>
                  <a:cubicBezTo>
                    <a:pt x="3533" y="755"/>
                    <a:pt x="3216" y="673"/>
                    <a:pt x="2936" y="517"/>
                  </a:cubicBezTo>
                  <a:cubicBezTo>
                    <a:pt x="2708" y="389"/>
                    <a:pt x="2508" y="211"/>
                    <a:pt x="2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83"/>
          <p:cNvGrpSpPr/>
          <p:nvPr/>
        </p:nvGrpSpPr>
        <p:grpSpPr>
          <a:xfrm>
            <a:off x="5485427" y="1337514"/>
            <a:ext cx="236996" cy="418122"/>
            <a:chOff x="5485427" y="1337514"/>
            <a:chExt cx="236996" cy="418122"/>
          </a:xfrm>
        </p:grpSpPr>
        <p:sp>
          <p:nvSpPr>
            <p:cNvPr id="1379" name="Google Shape;1379;p83"/>
            <p:cNvSpPr/>
            <p:nvPr/>
          </p:nvSpPr>
          <p:spPr>
            <a:xfrm>
              <a:off x="5570578" y="1508192"/>
              <a:ext cx="66663" cy="30876"/>
            </a:xfrm>
            <a:custGeom>
              <a:rect b="b" l="l" r="r" t="t"/>
              <a:pathLst>
                <a:path extrusionOk="0" h="987" w="2131">
                  <a:moveTo>
                    <a:pt x="1062" y="1"/>
                  </a:moveTo>
                  <a:lnTo>
                    <a:pt x="0" y="463"/>
                  </a:lnTo>
                  <a:lnTo>
                    <a:pt x="1068" y="986"/>
                  </a:lnTo>
                  <a:lnTo>
                    <a:pt x="2131" y="484"/>
                  </a:lnTo>
                  <a:lnTo>
                    <a:pt x="10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3"/>
            <p:cNvSpPr/>
            <p:nvPr/>
          </p:nvSpPr>
          <p:spPr>
            <a:xfrm>
              <a:off x="5552590" y="1542884"/>
              <a:ext cx="38258" cy="59124"/>
            </a:xfrm>
            <a:custGeom>
              <a:rect b="b" l="l" r="r" t="t"/>
              <a:pathLst>
                <a:path extrusionOk="0" h="1890" w="1223">
                  <a:moveTo>
                    <a:pt x="1" y="1"/>
                  </a:moveTo>
                  <a:lnTo>
                    <a:pt x="1" y="1345"/>
                  </a:lnTo>
                  <a:lnTo>
                    <a:pt x="1223" y="1889"/>
                  </a:lnTo>
                  <a:lnTo>
                    <a:pt x="1223" y="600"/>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3"/>
            <p:cNvSpPr/>
            <p:nvPr/>
          </p:nvSpPr>
          <p:spPr>
            <a:xfrm>
              <a:off x="5616876" y="1543635"/>
              <a:ext cx="38384" cy="58373"/>
            </a:xfrm>
            <a:custGeom>
              <a:rect b="b" l="l" r="r" t="t"/>
              <a:pathLst>
                <a:path extrusionOk="0" h="1866" w="1227">
                  <a:moveTo>
                    <a:pt x="1226" y="0"/>
                  </a:moveTo>
                  <a:lnTo>
                    <a:pt x="1" y="579"/>
                  </a:lnTo>
                  <a:lnTo>
                    <a:pt x="1" y="1865"/>
                  </a:lnTo>
                  <a:lnTo>
                    <a:pt x="1226" y="1321"/>
                  </a:lnTo>
                  <a:lnTo>
                    <a:pt x="12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3"/>
            <p:cNvSpPr/>
            <p:nvPr/>
          </p:nvSpPr>
          <p:spPr>
            <a:xfrm>
              <a:off x="5485427" y="1337514"/>
              <a:ext cx="236996" cy="418122"/>
            </a:xfrm>
            <a:custGeom>
              <a:rect b="b" l="l" r="r" t="t"/>
              <a:pathLst>
                <a:path extrusionOk="0" h="13366" w="7576">
                  <a:moveTo>
                    <a:pt x="4477" y="1226"/>
                  </a:moveTo>
                  <a:cubicBezTo>
                    <a:pt x="4707" y="1226"/>
                    <a:pt x="4893" y="1412"/>
                    <a:pt x="4893" y="1642"/>
                  </a:cubicBezTo>
                  <a:cubicBezTo>
                    <a:pt x="4893" y="1870"/>
                    <a:pt x="4707" y="2057"/>
                    <a:pt x="4477" y="2057"/>
                  </a:cubicBezTo>
                  <a:lnTo>
                    <a:pt x="3079" y="2057"/>
                  </a:lnTo>
                  <a:cubicBezTo>
                    <a:pt x="2851" y="2057"/>
                    <a:pt x="2664" y="1870"/>
                    <a:pt x="2664" y="1642"/>
                  </a:cubicBezTo>
                  <a:cubicBezTo>
                    <a:pt x="2664" y="1413"/>
                    <a:pt x="2851" y="1226"/>
                    <a:pt x="3079" y="1226"/>
                  </a:cubicBezTo>
                  <a:close/>
                  <a:moveTo>
                    <a:pt x="3783" y="4588"/>
                  </a:moveTo>
                  <a:cubicBezTo>
                    <a:pt x="3842" y="4588"/>
                    <a:pt x="3901" y="4601"/>
                    <a:pt x="3955" y="4626"/>
                  </a:cubicBezTo>
                  <a:lnTo>
                    <a:pt x="6013" y="5556"/>
                  </a:lnTo>
                  <a:cubicBezTo>
                    <a:pt x="6143" y="5617"/>
                    <a:pt x="6258" y="5754"/>
                    <a:pt x="6258" y="5936"/>
                  </a:cubicBezTo>
                  <a:lnTo>
                    <a:pt x="6259" y="8181"/>
                  </a:lnTo>
                  <a:cubicBezTo>
                    <a:pt x="6259" y="8345"/>
                    <a:pt x="6164" y="8495"/>
                    <a:pt x="6012" y="8562"/>
                  </a:cubicBezTo>
                  <a:lnTo>
                    <a:pt x="3954" y="9476"/>
                  </a:lnTo>
                  <a:cubicBezTo>
                    <a:pt x="3909" y="9494"/>
                    <a:pt x="3849" y="9512"/>
                    <a:pt x="3780" y="9512"/>
                  </a:cubicBezTo>
                  <a:cubicBezTo>
                    <a:pt x="3730" y="9512"/>
                    <a:pt x="3674" y="9502"/>
                    <a:pt x="3616" y="9476"/>
                  </a:cubicBezTo>
                  <a:lnTo>
                    <a:pt x="1561" y="8562"/>
                  </a:lnTo>
                  <a:cubicBezTo>
                    <a:pt x="1411" y="8495"/>
                    <a:pt x="1314" y="8346"/>
                    <a:pt x="1314" y="8182"/>
                  </a:cubicBezTo>
                  <a:lnTo>
                    <a:pt x="1314" y="5900"/>
                  </a:lnTo>
                  <a:cubicBezTo>
                    <a:pt x="1314" y="5757"/>
                    <a:pt x="1397" y="5588"/>
                    <a:pt x="1564" y="5519"/>
                  </a:cubicBezTo>
                  <a:lnTo>
                    <a:pt x="3618" y="4623"/>
                  </a:lnTo>
                  <a:cubicBezTo>
                    <a:pt x="3671" y="4600"/>
                    <a:pt x="3727" y="4588"/>
                    <a:pt x="3783" y="4588"/>
                  </a:cubicBezTo>
                  <a:close/>
                  <a:moveTo>
                    <a:pt x="3779" y="11285"/>
                  </a:moveTo>
                  <a:cubicBezTo>
                    <a:pt x="4010" y="11285"/>
                    <a:pt x="4197" y="11473"/>
                    <a:pt x="4197" y="11705"/>
                  </a:cubicBezTo>
                  <a:cubicBezTo>
                    <a:pt x="4197" y="11937"/>
                    <a:pt x="4010" y="12124"/>
                    <a:pt x="3779" y="12124"/>
                  </a:cubicBezTo>
                  <a:cubicBezTo>
                    <a:pt x="3548" y="12124"/>
                    <a:pt x="3359" y="11937"/>
                    <a:pt x="3359" y="11705"/>
                  </a:cubicBezTo>
                  <a:cubicBezTo>
                    <a:pt x="3359" y="11474"/>
                    <a:pt x="3546" y="11285"/>
                    <a:pt x="3779" y="11285"/>
                  </a:cubicBezTo>
                  <a:close/>
                  <a:moveTo>
                    <a:pt x="841" y="0"/>
                  </a:moveTo>
                  <a:cubicBezTo>
                    <a:pt x="376" y="0"/>
                    <a:pt x="1" y="376"/>
                    <a:pt x="1" y="841"/>
                  </a:cubicBezTo>
                  <a:lnTo>
                    <a:pt x="1" y="12525"/>
                  </a:lnTo>
                  <a:cubicBezTo>
                    <a:pt x="1" y="12989"/>
                    <a:pt x="376" y="13366"/>
                    <a:pt x="841" y="13366"/>
                  </a:cubicBezTo>
                  <a:lnTo>
                    <a:pt x="6735" y="13366"/>
                  </a:lnTo>
                  <a:cubicBezTo>
                    <a:pt x="7200" y="13366"/>
                    <a:pt x="7575" y="12989"/>
                    <a:pt x="7575" y="12525"/>
                  </a:cubicBezTo>
                  <a:lnTo>
                    <a:pt x="7575" y="841"/>
                  </a:lnTo>
                  <a:cubicBezTo>
                    <a:pt x="7575" y="376"/>
                    <a:pt x="7200" y="0"/>
                    <a:pt x="6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83"/>
          <p:cNvGrpSpPr/>
          <p:nvPr/>
        </p:nvGrpSpPr>
        <p:grpSpPr>
          <a:xfrm>
            <a:off x="5997677" y="1337514"/>
            <a:ext cx="418153" cy="418122"/>
            <a:chOff x="5997677" y="1337514"/>
            <a:chExt cx="418153" cy="418122"/>
          </a:xfrm>
        </p:grpSpPr>
        <p:sp>
          <p:nvSpPr>
            <p:cNvPr id="1384" name="Google Shape;1384;p83"/>
            <p:cNvSpPr/>
            <p:nvPr/>
          </p:nvSpPr>
          <p:spPr>
            <a:xfrm>
              <a:off x="5997677" y="1337546"/>
              <a:ext cx="144025" cy="143993"/>
            </a:xfrm>
            <a:custGeom>
              <a:rect b="b" l="l" r="r" t="t"/>
              <a:pathLst>
                <a:path extrusionOk="0" h="4603" w="4604">
                  <a:moveTo>
                    <a:pt x="391" y="0"/>
                  </a:moveTo>
                  <a:cubicBezTo>
                    <a:pt x="175" y="0"/>
                    <a:pt x="1" y="176"/>
                    <a:pt x="1" y="391"/>
                  </a:cubicBezTo>
                  <a:lnTo>
                    <a:pt x="1" y="4212"/>
                  </a:lnTo>
                  <a:cubicBezTo>
                    <a:pt x="1" y="4428"/>
                    <a:pt x="176" y="4602"/>
                    <a:pt x="392" y="4602"/>
                  </a:cubicBezTo>
                  <a:cubicBezTo>
                    <a:pt x="609" y="4602"/>
                    <a:pt x="783" y="4427"/>
                    <a:pt x="783" y="4211"/>
                  </a:cubicBezTo>
                  <a:lnTo>
                    <a:pt x="783" y="783"/>
                  </a:lnTo>
                  <a:lnTo>
                    <a:pt x="4212" y="783"/>
                  </a:lnTo>
                  <a:cubicBezTo>
                    <a:pt x="4429" y="783"/>
                    <a:pt x="4603" y="607"/>
                    <a:pt x="4603" y="391"/>
                  </a:cubicBezTo>
                  <a:cubicBezTo>
                    <a:pt x="4603" y="175"/>
                    <a:pt x="4428" y="0"/>
                    <a:pt x="42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3"/>
            <p:cNvSpPr/>
            <p:nvPr/>
          </p:nvSpPr>
          <p:spPr>
            <a:xfrm>
              <a:off x="6271743" y="1337514"/>
              <a:ext cx="144025" cy="143993"/>
            </a:xfrm>
            <a:custGeom>
              <a:rect b="b" l="l" r="r" t="t"/>
              <a:pathLst>
                <a:path extrusionOk="0" h="4603" w="4604">
                  <a:moveTo>
                    <a:pt x="392" y="0"/>
                  </a:moveTo>
                  <a:cubicBezTo>
                    <a:pt x="175" y="0"/>
                    <a:pt x="1" y="176"/>
                    <a:pt x="1" y="391"/>
                  </a:cubicBezTo>
                  <a:cubicBezTo>
                    <a:pt x="1" y="608"/>
                    <a:pt x="176" y="782"/>
                    <a:pt x="392" y="782"/>
                  </a:cubicBezTo>
                  <a:lnTo>
                    <a:pt x="3821" y="782"/>
                  </a:lnTo>
                  <a:lnTo>
                    <a:pt x="3821" y="4211"/>
                  </a:lnTo>
                  <a:cubicBezTo>
                    <a:pt x="3821" y="4428"/>
                    <a:pt x="3996" y="4602"/>
                    <a:pt x="4212" y="4602"/>
                  </a:cubicBezTo>
                  <a:cubicBezTo>
                    <a:pt x="4427" y="4602"/>
                    <a:pt x="4603" y="4427"/>
                    <a:pt x="4603" y="4211"/>
                  </a:cubicBezTo>
                  <a:lnTo>
                    <a:pt x="4603" y="390"/>
                  </a:lnTo>
                  <a:cubicBezTo>
                    <a:pt x="4604" y="176"/>
                    <a:pt x="4428" y="0"/>
                    <a:pt x="4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3"/>
            <p:cNvSpPr/>
            <p:nvPr/>
          </p:nvSpPr>
          <p:spPr>
            <a:xfrm>
              <a:off x="6271775" y="1611580"/>
              <a:ext cx="144056" cy="143993"/>
            </a:xfrm>
            <a:custGeom>
              <a:rect b="b" l="l" r="r" t="t"/>
              <a:pathLst>
                <a:path extrusionOk="0" h="4603" w="4605">
                  <a:moveTo>
                    <a:pt x="4212" y="1"/>
                  </a:moveTo>
                  <a:cubicBezTo>
                    <a:pt x="3995" y="1"/>
                    <a:pt x="3821" y="176"/>
                    <a:pt x="3821" y="392"/>
                  </a:cubicBezTo>
                  <a:lnTo>
                    <a:pt x="3821" y="3821"/>
                  </a:lnTo>
                  <a:lnTo>
                    <a:pt x="392" y="3821"/>
                  </a:lnTo>
                  <a:cubicBezTo>
                    <a:pt x="175" y="3821"/>
                    <a:pt x="1" y="3996"/>
                    <a:pt x="1" y="4212"/>
                  </a:cubicBezTo>
                  <a:cubicBezTo>
                    <a:pt x="1" y="4428"/>
                    <a:pt x="176" y="4602"/>
                    <a:pt x="392" y="4602"/>
                  </a:cubicBezTo>
                  <a:lnTo>
                    <a:pt x="4213" y="4602"/>
                  </a:lnTo>
                  <a:cubicBezTo>
                    <a:pt x="4430" y="4602"/>
                    <a:pt x="4605" y="4427"/>
                    <a:pt x="4605" y="4212"/>
                  </a:cubicBezTo>
                  <a:lnTo>
                    <a:pt x="4605" y="391"/>
                  </a:lnTo>
                  <a:cubicBezTo>
                    <a:pt x="4603" y="176"/>
                    <a:pt x="4427" y="1"/>
                    <a:pt x="42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3"/>
            <p:cNvSpPr/>
            <p:nvPr/>
          </p:nvSpPr>
          <p:spPr>
            <a:xfrm>
              <a:off x="5997709" y="1611580"/>
              <a:ext cx="144025" cy="144056"/>
            </a:xfrm>
            <a:custGeom>
              <a:rect b="b" l="l" r="r" t="t"/>
              <a:pathLst>
                <a:path extrusionOk="0" h="4605" w="4604">
                  <a:moveTo>
                    <a:pt x="391" y="1"/>
                  </a:moveTo>
                  <a:cubicBezTo>
                    <a:pt x="176" y="1"/>
                    <a:pt x="1" y="176"/>
                    <a:pt x="1" y="392"/>
                  </a:cubicBezTo>
                  <a:lnTo>
                    <a:pt x="1" y="4213"/>
                  </a:lnTo>
                  <a:cubicBezTo>
                    <a:pt x="1" y="4430"/>
                    <a:pt x="176" y="4605"/>
                    <a:pt x="391" y="4605"/>
                  </a:cubicBezTo>
                  <a:lnTo>
                    <a:pt x="4212" y="4605"/>
                  </a:lnTo>
                  <a:cubicBezTo>
                    <a:pt x="4429" y="4605"/>
                    <a:pt x="4603" y="4428"/>
                    <a:pt x="4603" y="4213"/>
                  </a:cubicBezTo>
                  <a:cubicBezTo>
                    <a:pt x="4602" y="3996"/>
                    <a:pt x="4428" y="3821"/>
                    <a:pt x="4211" y="3821"/>
                  </a:cubicBezTo>
                  <a:lnTo>
                    <a:pt x="782" y="3821"/>
                  </a:lnTo>
                  <a:lnTo>
                    <a:pt x="782" y="392"/>
                  </a:lnTo>
                  <a:cubicBezTo>
                    <a:pt x="782" y="175"/>
                    <a:pt x="607" y="1"/>
                    <a:pt x="3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3"/>
            <p:cNvSpPr/>
            <p:nvPr/>
          </p:nvSpPr>
          <p:spPr>
            <a:xfrm>
              <a:off x="6183652" y="1523489"/>
              <a:ext cx="46173" cy="46204"/>
            </a:xfrm>
            <a:custGeom>
              <a:rect b="b" l="l" r="r" t="t"/>
              <a:pathLst>
                <a:path extrusionOk="0" h="1477" w="1476">
                  <a:moveTo>
                    <a:pt x="740" y="1"/>
                  </a:moveTo>
                  <a:cubicBezTo>
                    <a:pt x="740" y="1"/>
                    <a:pt x="739" y="1"/>
                    <a:pt x="739" y="1"/>
                  </a:cubicBezTo>
                  <a:cubicBezTo>
                    <a:pt x="330" y="1"/>
                    <a:pt x="0" y="330"/>
                    <a:pt x="0" y="738"/>
                  </a:cubicBezTo>
                  <a:cubicBezTo>
                    <a:pt x="0" y="1145"/>
                    <a:pt x="330" y="1476"/>
                    <a:pt x="739" y="1476"/>
                  </a:cubicBezTo>
                  <a:cubicBezTo>
                    <a:pt x="1145" y="1476"/>
                    <a:pt x="1475" y="1146"/>
                    <a:pt x="1475" y="738"/>
                  </a:cubicBezTo>
                  <a:cubicBezTo>
                    <a:pt x="1475" y="331"/>
                    <a:pt x="1147" y="1"/>
                    <a:pt x="7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3"/>
            <p:cNvSpPr/>
            <p:nvPr/>
          </p:nvSpPr>
          <p:spPr>
            <a:xfrm>
              <a:off x="6117740" y="1457514"/>
              <a:ext cx="178029" cy="178029"/>
            </a:xfrm>
            <a:custGeom>
              <a:rect b="b" l="l" r="r" t="t"/>
              <a:pathLst>
                <a:path extrusionOk="0" h="5691" w="5691">
                  <a:moveTo>
                    <a:pt x="2846" y="1295"/>
                  </a:moveTo>
                  <a:cubicBezTo>
                    <a:pt x="3700" y="1295"/>
                    <a:pt x="4396" y="1991"/>
                    <a:pt x="4396" y="2846"/>
                  </a:cubicBezTo>
                  <a:cubicBezTo>
                    <a:pt x="4396" y="3701"/>
                    <a:pt x="3699" y="4396"/>
                    <a:pt x="2846" y="4396"/>
                  </a:cubicBezTo>
                  <a:cubicBezTo>
                    <a:pt x="1990" y="4396"/>
                    <a:pt x="1295" y="3701"/>
                    <a:pt x="1295" y="2846"/>
                  </a:cubicBezTo>
                  <a:cubicBezTo>
                    <a:pt x="1295" y="1991"/>
                    <a:pt x="1990" y="1295"/>
                    <a:pt x="2846" y="1295"/>
                  </a:cubicBezTo>
                  <a:close/>
                  <a:moveTo>
                    <a:pt x="2846" y="1"/>
                  </a:moveTo>
                  <a:cubicBezTo>
                    <a:pt x="1276" y="1"/>
                    <a:pt x="0" y="1277"/>
                    <a:pt x="0" y="2846"/>
                  </a:cubicBezTo>
                  <a:cubicBezTo>
                    <a:pt x="0" y="4415"/>
                    <a:pt x="1277" y="5691"/>
                    <a:pt x="2846" y="5691"/>
                  </a:cubicBezTo>
                  <a:cubicBezTo>
                    <a:pt x="4415" y="5691"/>
                    <a:pt x="5690" y="4414"/>
                    <a:pt x="5690" y="2846"/>
                  </a:cubicBezTo>
                  <a:cubicBezTo>
                    <a:pt x="5690" y="1278"/>
                    <a:pt x="4413" y="1"/>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3"/>
            <p:cNvSpPr/>
            <p:nvPr/>
          </p:nvSpPr>
          <p:spPr>
            <a:xfrm>
              <a:off x="6020451" y="1463176"/>
              <a:ext cx="108081" cy="165797"/>
            </a:xfrm>
            <a:custGeom>
              <a:rect b="b" l="l" r="r" t="t"/>
              <a:pathLst>
                <a:path extrusionOk="0" h="5300" w="3455">
                  <a:moveTo>
                    <a:pt x="3455" y="0"/>
                  </a:moveTo>
                  <a:cubicBezTo>
                    <a:pt x="1530" y="635"/>
                    <a:pt x="473" y="1903"/>
                    <a:pt x="98" y="2436"/>
                  </a:cubicBezTo>
                  <a:cubicBezTo>
                    <a:pt x="1" y="2573"/>
                    <a:pt x="1" y="2758"/>
                    <a:pt x="99" y="2894"/>
                  </a:cubicBezTo>
                  <a:cubicBezTo>
                    <a:pt x="470" y="3410"/>
                    <a:pt x="1517" y="4649"/>
                    <a:pt x="3419" y="5300"/>
                  </a:cubicBezTo>
                  <a:cubicBezTo>
                    <a:pt x="2727" y="4634"/>
                    <a:pt x="2297" y="3699"/>
                    <a:pt x="2297" y="2668"/>
                  </a:cubicBezTo>
                  <a:cubicBezTo>
                    <a:pt x="2297" y="1616"/>
                    <a:pt x="2743" y="668"/>
                    <a:pt x="34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3"/>
            <p:cNvSpPr/>
            <p:nvPr/>
          </p:nvSpPr>
          <p:spPr>
            <a:xfrm>
              <a:off x="6284913" y="1464146"/>
              <a:ext cx="108081" cy="165891"/>
            </a:xfrm>
            <a:custGeom>
              <a:rect b="b" l="l" r="r" t="t"/>
              <a:pathLst>
                <a:path extrusionOk="0" h="5303" w="3455">
                  <a:moveTo>
                    <a:pt x="37" y="0"/>
                  </a:moveTo>
                  <a:lnTo>
                    <a:pt x="37" y="0"/>
                  </a:lnTo>
                  <a:cubicBezTo>
                    <a:pt x="729" y="666"/>
                    <a:pt x="1159" y="1600"/>
                    <a:pt x="1159" y="2632"/>
                  </a:cubicBezTo>
                  <a:cubicBezTo>
                    <a:pt x="1160" y="3686"/>
                    <a:pt x="713" y="4635"/>
                    <a:pt x="0" y="5303"/>
                  </a:cubicBezTo>
                  <a:cubicBezTo>
                    <a:pt x="1925" y="4666"/>
                    <a:pt x="2981" y="3397"/>
                    <a:pt x="3357" y="2865"/>
                  </a:cubicBezTo>
                  <a:cubicBezTo>
                    <a:pt x="3454" y="2728"/>
                    <a:pt x="3454" y="2543"/>
                    <a:pt x="3356" y="2406"/>
                  </a:cubicBezTo>
                  <a:cubicBezTo>
                    <a:pt x="2985" y="1891"/>
                    <a:pt x="1937" y="652"/>
                    <a:pt x="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83"/>
          <p:cNvGrpSpPr/>
          <p:nvPr/>
        </p:nvGrpSpPr>
        <p:grpSpPr>
          <a:xfrm>
            <a:off x="6691023" y="1337546"/>
            <a:ext cx="418122" cy="418091"/>
            <a:chOff x="6691023" y="1337546"/>
            <a:chExt cx="418122" cy="418091"/>
          </a:xfrm>
        </p:grpSpPr>
        <p:sp>
          <p:nvSpPr>
            <p:cNvPr id="1393" name="Google Shape;1393;p83"/>
            <p:cNvSpPr/>
            <p:nvPr/>
          </p:nvSpPr>
          <p:spPr>
            <a:xfrm>
              <a:off x="6785652" y="1337546"/>
              <a:ext cx="323492" cy="283013"/>
            </a:xfrm>
            <a:custGeom>
              <a:rect b="b" l="l" r="r" t="t"/>
              <a:pathLst>
                <a:path extrusionOk="0" h="9047" w="10341">
                  <a:moveTo>
                    <a:pt x="3659" y="0"/>
                  </a:moveTo>
                  <a:cubicBezTo>
                    <a:pt x="2418" y="0"/>
                    <a:pt x="1165" y="366"/>
                    <a:pt x="1" y="1061"/>
                  </a:cubicBezTo>
                  <a:cubicBezTo>
                    <a:pt x="222" y="1214"/>
                    <a:pt x="411" y="1412"/>
                    <a:pt x="554" y="1645"/>
                  </a:cubicBezTo>
                  <a:cubicBezTo>
                    <a:pt x="1555" y="1073"/>
                    <a:pt x="2596" y="784"/>
                    <a:pt x="3659" y="784"/>
                  </a:cubicBezTo>
                  <a:cubicBezTo>
                    <a:pt x="5234" y="784"/>
                    <a:pt x="6716" y="1397"/>
                    <a:pt x="7830" y="2511"/>
                  </a:cubicBezTo>
                  <a:cubicBezTo>
                    <a:pt x="8945" y="3626"/>
                    <a:pt x="9557" y="5106"/>
                    <a:pt x="9557" y="6682"/>
                  </a:cubicBezTo>
                  <a:cubicBezTo>
                    <a:pt x="9557" y="7483"/>
                    <a:pt x="9481" y="8028"/>
                    <a:pt x="9264" y="8617"/>
                  </a:cubicBezTo>
                  <a:cubicBezTo>
                    <a:pt x="9517" y="8713"/>
                    <a:pt x="9747" y="8861"/>
                    <a:pt x="9937" y="9047"/>
                  </a:cubicBezTo>
                  <a:cubicBezTo>
                    <a:pt x="10233" y="8309"/>
                    <a:pt x="10341" y="7638"/>
                    <a:pt x="10341" y="6682"/>
                  </a:cubicBezTo>
                  <a:cubicBezTo>
                    <a:pt x="10341" y="4898"/>
                    <a:pt x="9645" y="3219"/>
                    <a:pt x="8384" y="1958"/>
                  </a:cubicBezTo>
                  <a:cubicBezTo>
                    <a:pt x="7122" y="696"/>
                    <a:pt x="5444" y="0"/>
                    <a:pt x="36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3"/>
            <p:cNvSpPr/>
            <p:nvPr/>
          </p:nvSpPr>
          <p:spPr>
            <a:xfrm>
              <a:off x="7015798" y="1627785"/>
              <a:ext cx="76830" cy="71387"/>
            </a:xfrm>
            <a:custGeom>
              <a:rect b="b" l="l" r="r" t="t"/>
              <a:pathLst>
                <a:path extrusionOk="0" h="2282" w="2456">
                  <a:moveTo>
                    <a:pt x="1229" y="0"/>
                  </a:moveTo>
                  <a:cubicBezTo>
                    <a:pt x="1169" y="0"/>
                    <a:pt x="1108" y="5"/>
                    <a:pt x="1046" y="15"/>
                  </a:cubicBezTo>
                  <a:cubicBezTo>
                    <a:pt x="424" y="115"/>
                    <a:pt x="1" y="701"/>
                    <a:pt x="102" y="1323"/>
                  </a:cubicBezTo>
                  <a:cubicBezTo>
                    <a:pt x="193" y="1883"/>
                    <a:pt x="677" y="2282"/>
                    <a:pt x="1226" y="2282"/>
                  </a:cubicBezTo>
                  <a:cubicBezTo>
                    <a:pt x="1287" y="2282"/>
                    <a:pt x="1348" y="2277"/>
                    <a:pt x="1410" y="2267"/>
                  </a:cubicBezTo>
                  <a:cubicBezTo>
                    <a:pt x="2032" y="2166"/>
                    <a:pt x="2455" y="1580"/>
                    <a:pt x="2354" y="959"/>
                  </a:cubicBezTo>
                  <a:cubicBezTo>
                    <a:pt x="2264" y="400"/>
                    <a:pt x="1779" y="0"/>
                    <a:pt x="12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3"/>
            <p:cNvSpPr/>
            <p:nvPr/>
          </p:nvSpPr>
          <p:spPr>
            <a:xfrm>
              <a:off x="6712295" y="1384595"/>
              <a:ext cx="78519" cy="71387"/>
            </a:xfrm>
            <a:custGeom>
              <a:rect b="b" l="l" r="r" t="t"/>
              <a:pathLst>
                <a:path extrusionOk="0" h="2282" w="2510">
                  <a:moveTo>
                    <a:pt x="1256" y="0"/>
                  </a:moveTo>
                  <a:cubicBezTo>
                    <a:pt x="1169" y="0"/>
                    <a:pt x="1081" y="10"/>
                    <a:pt x="993" y="31"/>
                  </a:cubicBezTo>
                  <a:cubicBezTo>
                    <a:pt x="379" y="176"/>
                    <a:pt x="1" y="790"/>
                    <a:pt x="146" y="1404"/>
                  </a:cubicBezTo>
                  <a:cubicBezTo>
                    <a:pt x="269" y="1928"/>
                    <a:pt x="738" y="2282"/>
                    <a:pt x="1254" y="2282"/>
                  </a:cubicBezTo>
                  <a:cubicBezTo>
                    <a:pt x="1341" y="2282"/>
                    <a:pt x="1429" y="2272"/>
                    <a:pt x="1517" y="2251"/>
                  </a:cubicBezTo>
                  <a:cubicBezTo>
                    <a:pt x="2130" y="2106"/>
                    <a:pt x="2510" y="1492"/>
                    <a:pt x="2365" y="879"/>
                  </a:cubicBezTo>
                  <a:cubicBezTo>
                    <a:pt x="2241" y="354"/>
                    <a:pt x="1773" y="0"/>
                    <a:pt x="12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3"/>
            <p:cNvSpPr/>
            <p:nvPr/>
          </p:nvSpPr>
          <p:spPr>
            <a:xfrm>
              <a:off x="6691023" y="1461112"/>
              <a:ext cx="331813" cy="294525"/>
            </a:xfrm>
            <a:custGeom>
              <a:rect b="b" l="l" r="r" t="t"/>
              <a:pathLst>
                <a:path extrusionOk="0" h="9415" w="10607">
                  <a:moveTo>
                    <a:pt x="523" y="1"/>
                  </a:moveTo>
                  <a:cubicBezTo>
                    <a:pt x="378" y="305"/>
                    <a:pt x="266" y="615"/>
                    <a:pt x="185" y="941"/>
                  </a:cubicBezTo>
                  <a:cubicBezTo>
                    <a:pt x="60" y="1450"/>
                    <a:pt x="1" y="2020"/>
                    <a:pt x="1" y="2732"/>
                  </a:cubicBezTo>
                  <a:cubicBezTo>
                    <a:pt x="1" y="4517"/>
                    <a:pt x="696" y="6196"/>
                    <a:pt x="1958" y="7457"/>
                  </a:cubicBezTo>
                  <a:cubicBezTo>
                    <a:pt x="3220" y="8719"/>
                    <a:pt x="4898" y="9415"/>
                    <a:pt x="6683" y="9415"/>
                  </a:cubicBezTo>
                  <a:cubicBezTo>
                    <a:pt x="8146" y="9415"/>
                    <a:pt x="9436" y="8986"/>
                    <a:pt x="10606" y="8109"/>
                  </a:cubicBezTo>
                  <a:cubicBezTo>
                    <a:pt x="10380" y="7968"/>
                    <a:pt x="10182" y="7780"/>
                    <a:pt x="10031" y="7561"/>
                  </a:cubicBezTo>
                  <a:cubicBezTo>
                    <a:pt x="9023" y="8288"/>
                    <a:pt x="7943" y="8631"/>
                    <a:pt x="6684" y="8631"/>
                  </a:cubicBezTo>
                  <a:cubicBezTo>
                    <a:pt x="5108" y="8631"/>
                    <a:pt x="3627" y="8017"/>
                    <a:pt x="2513" y="6903"/>
                  </a:cubicBezTo>
                  <a:cubicBezTo>
                    <a:pt x="1399" y="5789"/>
                    <a:pt x="786" y="4308"/>
                    <a:pt x="786" y="2732"/>
                  </a:cubicBezTo>
                  <a:cubicBezTo>
                    <a:pt x="786" y="1774"/>
                    <a:pt x="896" y="1090"/>
                    <a:pt x="1171" y="462"/>
                  </a:cubicBezTo>
                  <a:cubicBezTo>
                    <a:pt x="924" y="355"/>
                    <a:pt x="703" y="198"/>
                    <a:pt x="5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3"/>
            <p:cNvSpPr/>
            <p:nvPr/>
          </p:nvSpPr>
          <p:spPr>
            <a:xfrm>
              <a:off x="6871492" y="1447160"/>
              <a:ext cx="57654" cy="86434"/>
            </a:xfrm>
            <a:custGeom>
              <a:rect b="b" l="l" r="r" t="t"/>
              <a:pathLst>
                <a:path extrusionOk="0" h="2763" w="1843">
                  <a:moveTo>
                    <a:pt x="920" y="1"/>
                  </a:moveTo>
                  <a:cubicBezTo>
                    <a:pt x="820" y="121"/>
                    <a:pt x="698" y="286"/>
                    <a:pt x="577" y="505"/>
                  </a:cubicBezTo>
                  <a:cubicBezTo>
                    <a:pt x="339" y="939"/>
                    <a:pt x="59" y="1670"/>
                    <a:pt x="1" y="2760"/>
                  </a:cubicBezTo>
                  <a:lnTo>
                    <a:pt x="1842" y="2762"/>
                  </a:lnTo>
                  <a:cubicBezTo>
                    <a:pt x="1760" y="1218"/>
                    <a:pt x="1234" y="373"/>
                    <a:pt x="9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3"/>
            <p:cNvSpPr/>
            <p:nvPr/>
          </p:nvSpPr>
          <p:spPr>
            <a:xfrm>
              <a:off x="6932805" y="1447472"/>
              <a:ext cx="71074" cy="86183"/>
            </a:xfrm>
            <a:custGeom>
              <a:rect b="b" l="l" r="r" t="t"/>
              <a:pathLst>
                <a:path extrusionOk="0" h="2755" w="2272">
                  <a:moveTo>
                    <a:pt x="0" y="1"/>
                  </a:moveTo>
                  <a:lnTo>
                    <a:pt x="0" y="1"/>
                  </a:lnTo>
                  <a:cubicBezTo>
                    <a:pt x="340" y="586"/>
                    <a:pt x="672" y="1473"/>
                    <a:pt x="734" y="2753"/>
                  </a:cubicBezTo>
                  <a:lnTo>
                    <a:pt x="2271" y="2754"/>
                  </a:lnTo>
                  <a:cubicBezTo>
                    <a:pt x="2105" y="1465"/>
                    <a:pt x="1202" y="400"/>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3"/>
            <p:cNvSpPr/>
            <p:nvPr/>
          </p:nvSpPr>
          <p:spPr>
            <a:xfrm>
              <a:off x="6871523" y="1560121"/>
              <a:ext cx="57654" cy="86402"/>
            </a:xfrm>
            <a:custGeom>
              <a:rect b="b" l="l" r="r" t="t"/>
              <a:pathLst>
                <a:path extrusionOk="0" h="2762" w="1843">
                  <a:moveTo>
                    <a:pt x="1" y="0"/>
                  </a:moveTo>
                  <a:lnTo>
                    <a:pt x="1" y="0"/>
                  </a:lnTo>
                  <a:cubicBezTo>
                    <a:pt x="83" y="1544"/>
                    <a:pt x="609" y="2389"/>
                    <a:pt x="923" y="2762"/>
                  </a:cubicBezTo>
                  <a:cubicBezTo>
                    <a:pt x="1023" y="2642"/>
                    <a:pt x="1145" y="2477"/>
                    <a:pt x="1266" y="2257"/>
                  </a:cubicBezTo>
                  <a:cubicBezTo>
                    <a:pt x="1504" y="1823"/>
                    <a:pt x="1784" y="1093"/>
                    <a:pt x="1842" y="2"/>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3"/>
            <p:cNvSpPr/>
            <p:nvPr/>
          </p:nvSpPr>
          <p:spPr>
            <a:xfrm>
              <a:off x="6796257" y="1560089"/>
              <a:ext cx="71731" cy="86340"/>
            </a:xfrm>
            <a:custGeom>
              <a:rect b="b" l="l" r="r" t="t"/>
              <a:pathLst>
                <a:path extrusionOk="0" h="2760" w="2293">
                  <a:moveTo>
                    <a:pt x="0" y="0"/>
                  </a:moveTo>
                  <a:lnTo>
                    <a:pt x="0" y="0"/>
                  </a:lnTo>
                  <a:cubicBezTo>
                    <a:pt x="167" y="1298"/>
                    <a:pt x="1078" y="2366"/>
                    <a:pt x="2293" y="2760"/>
                  </a:cubicBezTo>
                  <a:cubicBezTo>
                    <a:pt x="1951" y="2175"/>
                    <a:pt x="1617" y="1286"/>
                    <a:pt x="1555" y="1"/>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3"/>
            <p:cNvSpPr/>
            <p:nvPr/>
          </p:nvSpPr>
          <p:spPr>
            <a:xfrm>
              <a:off x="6932774" y="1560183"/>
              <a:ext cx="71136" cy="86152"/>
            </a:xfrm>
            <a:custGeom>
              <a:rect b="b" l="l" r="r" t="t"/>
              <a:pathLst>
                <a:path extrusionOk="0" h="2754" w="2274">
                  <a:moveTo>
                    <a:pt x="735" y="0"/>
                  </a:moveTo>
                  <a:cubicBezTo>
                    <a:pt x="673" y="1281"/>
                    <a:pt x="339" y="2171"/>
                    <a:pt x="0" y="2754"/>
                  </a:cubicBezTo>
                  <a:cubicBezTo>
                    <a:pt x="492" y="2594"/>
                    <a:pt x="944" y="2318"/>
                    <a:pt x="1321" y="1940"/>
                  </a:cubicBezTo>
                  <a:cubicBezTo>
                    <a:pt x="1852" y="1409"/>
                    <a:pt x="2182" y="732"/>
                    <a:pt x="22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3"/>
            <p:cNvSpPr/>
            <p:nvPr/>
          </p:nvSpPr>
          <p:spPr>
            <a:xfrm>
              <a:off x="6796257" y="1447128"/>
              <a:ext cx="71825" cy="86465"/>
            </a:xfrm>
            <a:custGeom>
              <a:rect b="b" l="l" r="r" t="t"/>
              <a:pathLst>
                <a:path extrusionOk="0" h="2764" w="2296">
                  <a:moveTo>
                    <a:pt x="2295" y="1"/>
                  </a:moveTo>
                  <a:lnTo>
                    <a:pt x="2295" y="1"/>
                  </a:lnTo>
                  <a:cubicBezTo>
                    <a:pt x="1792" y="161"/>
                    <a:pt x="1334" y="438"/>
                    <a:pt x="951" y="821"/>
                  </a:cubicBezTo>
                  <a:cubicBezTo>
                    <a:pt x="422" y="1353"/>
                    <a:pt x="92" y="2030"/>
                    <a:pt x="0" y="2761"/>
                  </a:cubicBezTo>
                  <a:lnTo>
                    <a:pt x="1555" y="2763"/>
                  </a:lnTo>
                  <a:cubicBezTo>
                    <a:pt x="1617" y="1477"/>
                    <a:pt x="1954" y="585"/>
                    <a:pt x="2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83"/>
          <p:cNvGrpSpPr/>
          <p:nvPr/>
        </p:nvGrpSpPr>
        <p:grpSpPr>
          <a:xfrm>
            <a:off x="7384431" y="1337514"/>
            <a:ext cx="332971" cy="418122"/>
            <a:chOff x="7384431" y="1337514"/>
            <a:chExt cx="332971" cy="418122"/>
          </a:xfrm>
        </p:grpSpPr>
        <p:sp>
          <p:nvSpPr>
            <p:cNvPr id="1404" name="Google Shape;1404;p83"/>
            <p:cNvSpPr/>
            <p:nvPr/>
          </p:nvSpPr>
          <p:spPr>
            <a:xfrm>
              <a:off x="7508216" y="1579328"/>
              <a:ext cx="28686" cy="44171"/>
            </a:xfrm>
            <a:custGeom>
              <a:rect b="b" l="l" r="r" t="t"/>
              <a:pathLst>
                <a:path extrusionOk="0" h="1412" w="917">
                  <a:moveTo>
                    <a:pt x="917" y="1"/>
                  </a:moveTo>
                  <a:lnTo>
                    <a:pt x="1" y="449"/>
                  </a:lnTo>
                  <a:lnTo>
                    <a:pt x="1" y="1411"/>
                  </a:lnTo>
                  <a:lnTo>
                    <a:pt x="917" y="1005"/>
                  </a:lnTo>
                  <a:lnTo>
                    <a:pt x="9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3"/>
            <p:cNvSpPr/>
            <p:nvPr/>
          </p:nvSpPr>
          <p:spPr>
            <a:xfrm>
              <a:off x="7526172" y="1463833"/>
              <a:ext cx="47362" cy="21960"/>
            </a:xfrm>
            <a:custGeom>
              <a:rect b="b" l="l" r="r" t="t"/>
              <a:pathLst>
                <a:path extrusionOk="0" h="702" w="1514">
                  <a:moveTo>
                    <a:pt x="755" y="1"/>
                  </a:moveTo>
                  <a:lnTo>
                    <a:pt x="1" y="329"/>
                  </a:lnTo>
                  <a:lnTo>
                    <a:pt x="760" y="702"/>
                  </a:lnTo>
                  <a:lnTo>
                    <a:pt x="1514" y="345"/>
                  </a:ln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3"/>
            <p:cNvSpPr/>
            <p:nvPr/>
          </p:nvSpPr>
          <p:spPr>
            <a:xfrm>
              <a:off x="7508278" y="1494334"/>
              <a:ext cx="28623" cy="44108"/>
            </a:xfrm>
            <a:custGeom>
              <a:rect b="b" l="l" r="r" t="t"/>
              <a:pathLst>
                <a:path extrusionOk="0" h="1410" w="915">
                  <a:moveTo>
                    <a:pt x="1" y="0"/>
                  </a:moveTo>
                  <a:lnTo>
                    <a:pt x="1" y="1004"/>
                  </a:lnTo>
                  <a:lnTo>
                    <a:pt x="915" y="1410"/>
                  </a:lnTo>
                  <a:lnTo>
                    <a:pt x="915" y="449"/>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3"/>
            <p:cNvSpPr/>
            <p:nvPr/>
          </p:nvSpPr>
          <p:spPr>
            <a:xfrm>
              <a:off x="7384431" y="1337514"/>
              <a:ext cx="332971" cy="418122"/>
            </a:xfrm>
            <a:custGeom>
              <a:rect b="b" l="l" r="r" t="t"/>
              <a:pathLst>
                <a:path extrusionOk="0" h="13366" w="10644">
                  <a:moveTo>
                    <a:pt x="5993" y="1226"/>
                  </a:moveTo>
                  <a:cubicBezTo>
                    <a:pt x="6222" y="1226"/>
                    <a:pt x="6408" y="1412"/>
                    <a:pt x="6408" y="1642"/>
                  </a:cubicBezTo>
                  <a:cubicBezTo>
                    <a:pt x="6408" y="1870"/>
                    <a:pt x="6222" y="2057"/>
                    <a:pt x="5993" y="2057"/>
                  </a:cubicBezTo>
                  <a:lnTo>
                    <a:pt x="4596" y="2057"/>
                  </a:lnTo>
                  <a:cubicBezTo>
                    <a:pt x="4366" y="2057"/>
                    <a:pt x="4180" y="1870"/>
                    <a:pt x="4180" y="1642"/>
                  </a:cubicBezTo>
                  <a:cubicBezTo>
                    <a:pt x="4180" y="1413"/>
                    <a:pt x="4366" y="1226"/>
                    <a:pt x="4596" y="1226"/>
                  </a:cubicBezTo>
                  <a:close/>
                  <a:moveTo>
                    <a:pt x="5286" y="3170"/>
                  </a:moveTo>
                  <a:cubicBezTo>
                    <a:pt x="5345" y="3170"/>
                    <a:pt x="5404" y="3182"/>
                    <a:pt x="5458" y="3207"/>
                  </a:cubicBezTo>
                  <a:lnTo>
                    <a:pt x="7207" y="3998"/>
                  </a:lnTo>
                  <a:cubicBezTo>
                    <a:pt x="7336" y="4058"/>
                    <a:pt x="7453" y="4197"/>
                    <a:pt x="7452" y="4378"/>
                  </a:cubicBezTo>
                  <a:lnTo>
                    <a:pt x="7452" y="6023"/>
                  </a:lnTo>
                  <a:lnTo>
                    <a:pt x="8957" y="6716"/>
                  </a:lnTo>
                  <a:cubicBezTo>
                    <a:pt x="9085" y="6777"/>
                    <a:pt x="9201" y="6915"/>
                    <a:pt x="9199" y="7095"/>
                  </a:cubicBezTo>
                  <a:lnTo>
                    <a:pt x="9199" y="9004"/>
                  </a:lnTo>
                  <a:lnTo>
                    <a:pt x="9201" y="9004"/>
                  </a:lnTo>
                  <a:cubicBezTo>
                    <a:pt x="9201" y="9168"/>
                    <a:pt x="9104" y="9317"/>
                    <a:pt x="8953" y="9383"/>
                  </a:cubicBezTo>
                  <a:lnTo>
                    <a:pt x="7204" y="10161"/>
                  </a:lnTo>
                  <a:cubicBezTo>
                    <a:pt x="7160" y="10176"/>
                    <a:pt x="7105" y="10198"/>
                    <a:pt x="7034" y="10198"/>
                  </a:cubicBezTo>
                  <a:cubicBezTo>
                    <a:pt x="6986" y="10198"/>
                    <a:pt x="6930" y="10188"/>
                    <a:pt x="6866" y="10161"/>
                  </a:cubicBezTo>
                  <a:lnTo>
                    <a:pt x="5289" y="9459"/>
                  </a:lnTo>
                  <a:lnTo>
                    <a:pt x="3709" y="10161"/>
                  </a:lnTo>
                  <a:cubicBezTo>
                    <a:pt x="3666" y="10176"/>
                    <a:pt x="3610" y="10198"/>
                    <a:pt x="3538" y="10198"/>
                  </a:cubicBezTo>
                  <a:cubicBezTo>
                    <a:pt x="3490" y="10198"/>
                    <a:pt x="3435" y="10188"/>
                    <a:pt x="3371" y="10161"/>
                  </a:cubicBezTo>
                  <a:lnTo>
                    <a:pt x="1624" y="9383"/>
                  </a:lnTo>
                  <a:cubicBezTo>
                    <a:pt x="1474" y="9317"/>
                    <a:pt x="1377" y="9168"/>
                    <a:pt x="1377" y="9004"/>
                  </a:cubicBezTo>
                  <a:lnTo>
                    <a:pt x="1377" y="7064"/>
                  </a:lnTo>
                  <a:cubicBezTo>
                    <a:pt x="1378" y="6921"/>
                    <a:pt x="1458" y="6755"/>
                    <a:pt x="1624" y="6683"/>
                  </a:cubicBezTo>
                  <a:lnTo>
                    <a:pt x="3125" y="6017"/>
                  </a:lnTo>
                  <a:lnTo>
                    <a:pt x="3125" y="4347"/>
                  </a:lnTo>
                  <a:cubicBezTo>
                    <a:pt x="3125" y="4203"/>
                    <a:pt x="3207" y="4037"/>
                    <a:pt x="3375" y="3966"/>
                  </a:cubicBezTo>
                  <a:lnTo>
                    <a:pt x="5121" y="3205"/>
                  </a:lnTo>
                  <a:cubicBezTo>
                    <a:pt x="5173" y="3181"/>
                    <a:pt x="5230" y="3170"/>
                    <a:pt x="5286" y="3170"/>
                  </a:cubicBezTo>
                  <a:close/>
                  <a:moveTo>
                    <a:pt x="5294" y="11285"/>
                  </a:moveTo>
                  <a:cubicBezTo>
                    <a:pt x="5525" y="11285"/>
                    <a:pt x="5714" y="11473"/>
                    <a:pt x="5714" y="11705"/>
                  </a:cubicBezTo>
                  <a:cubicBezTo>
                    <a:pt x="5714" y="11937"/>
                    <a:pt x="5526" y="12124"/>
                    <a:pt x="5294" y="12124"/>
                  </a:cubicBezTo>
                  <a:cubicBezTo>
                    <a:pt x="5063" y="12124"/>
                    <a:pt x="4875" y="11937"/>
                    <a:pt x="4875" y="11705"/>
                  </a:cubicBezTo>
                  <a:cubicBezTo>
                    <a:pt x="4875" y="11474"/>
                    <a:pt x="5062" y="11285"/>
                    <a:pt x="5294" y="11285"/>
                  </a:cubicBezTo>
                  <a:close/>
                  <a:moveTo>
                    <a:pt x="839" y="0"/>
                  </a:moveTo>
                  <a:cubicBezTo>
                    <a:pt x="375" y="0"/>
                    <a:pt x="0" y="376"/>
                    <a:pt x="0" y="841"/>
                  </a:cubicBezTo>
                  <a:lnTo>
                    <a:pt x="0" y="12525"/>
                  </a:lnTo>
                  <a:cubicBezTo>
                    <a:pt x="0" y="12989"/>
                    <a:pt x="375" y="13366"/>
                    <a:pt x="839" y="13366"/>
                  </a:cubicBezTo>
                  <a:lnTo>
                    <a:pt x="9803" y="13366"/>
                  </a:lnTo>
                  <a:cubicBezTo>
                    <a:pt x="10268" y="13366"/>
                    <a:pt x="10644" y="12989"/>
                    <a:pt x="10644" y="12525"/>
                  </a:cubicBezTo>
                  <a:lnTo>
                    <a:pt x="10644" y="841"/>
                  </a:lnTo>
                  <a:cubicBezTo>
                    <a:pt x="10644" y="376"/>
                    <a:pt x="10268" y="0"/>
                    <a:pt x="9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3"/>
            <p:cNvSpPr/>
            <p:nvPr/>
          </p:nvSpPr>
          <p:spPr>
            <a:xfrm>
              <a:off x="7471271" y="1548390"/>
              <a:ext cx="47831" cy="22336"/>
            </a:xfrm>
            <a:custGeom>
              <a:rect b="b" l="l" r="r" t="t"/>
              <a:pathLst>
                <a:path extrusionOk="0" h="714" w="1529">
                  <a:moveTo>
                    <a:pt x="766" y="1"/>
                  </a:moveTo>
                  <a:lnTo>
                    <a:pt x="1" y="342"/>
                  </a:lnTo>
                  <a:lnTo>
                    <a:pt x="764" y="714"/>
                  </a:lnTo>
                  <a:lnTo>
                    <a:pt x="1528" y="339"/>
                  </a:ln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3"/>
            <p:cNvSpPr/>
            <p:nvPr/>
          </p:nvSpPr>
          <p:spPr>
            <a:xfrm>
              <a:off x="7453565" y="1579328"/>
              <a:ext cx="28623" cy="44140"/>
            </a:xfrm>
            <a:custGeom>
              <a:rect b="b" l="l" r="r" t="t"/>
              <a:pathLst>
                <a:path extrusionOk="0" h="1411" w="915">
                  <a:moveTo>
                    <a:pt x="1" y="1"/>
                  </a:moveTo>
                  <a:lnTo>
                    <a:pt x="1" y="1004"/>
                  </a:lnTo>
                  <a:lnTo>
                    <a:pt x="915" y="1410"/>
                  </a:lnTo>
                  <a:lnTo>
                    <a:pt x="915" y="44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3"/>
            <p:cNvSpPr/>
            <p:nvPr/>
          </p:nvSpPr>
          <p:spPr>
            <a:xfrm>
              <a:off x="7617548" y="1579923"/>
              <a:ext cx="28686" cy="43577"/>
            </a:xfrm>
            <a:custGeom>
              <a:rect b="b" l="l" r="r" t="t"/>
              <a:pathLst>
                <a:path extrusionOk="0" h="1393" w="917">
                  <a:moveTo>
                    <a:pt x="916" y="0"/>
                  </a:moveTo>
                  <a:lnTo>
                    <a:pt x="0" y="433"/>
                  </a:lnTo>
                  <a:lnTo>
                    <a:pt x="0" y="1392"/>
                  </a:lnTo>
                  <a:lnTo>
                    <a:pt x="916" y="985"/>
                  </a:lnTo>
                  <a:lnTo>
                    <a:pt x="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3"/>
            <p:cNvSpPr/>
            <p:nvPr/>
          </p:nvSpPr>
          <p:spPr>
            <a:xfrm>
              <a:off x="7580635" y="1548484"/>
              <a:ext cx="47894" cy="22336"/>
            </a:xfrm>
            <a:custGeom>
              <a:rect b="b" l="l" r="r" t="t"/>
              <a:pathLst>
                <a:path extrusionOk="0" h="714" w="1531">
                  <a:moveTo>
                    <a:pt x="763" y="0"/>
                  </a:moveTo>
                  <a:lnTo>
                    <a:pt x="1" y="339"/>
                  </a:lnTo>
                  <a:lnTo>
                    <a:pt x="767" y="714"/>
                  </a:lnTo>
                  <a:lnTo>
                    <a:pt x="1530" y="354"/>
                  </a:lnTo>
                  <a:lnTo>
                    <a:pt x="7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3"/>
            <p:cNvSpPr/>
            <p:nvPr/>
          </p:nvSpPr>
          <p:spPr>
            <a:xfrm>
              <a:off x="7562897" y="1494897"/>
              <a:ext cx="28717" cy="43545"/>
            </a:xfrm>
            <a:custGeom>
              <a:rect b="b" l="l" r="r" t="t"/>
              <a:pathLst>
                <a:path extrusionOk="0" h="1392" w="918">
                  <a:moveTo>
                    <a:pt x="918" y="1"/>
                  </a:moveTo>
                  <a:lnTo>
                    <a:pt x="0" y="434"/>
                  </a:lnTo>
                  <a:lnTo>
                    <a:pt x="0" y="1392"/>
                  </a:lnTo>
                  <a:lnTo>
                    <a:pt x="353" y="1236"/>
                  </a:lnTo>
                  <a:lnTo>
                    <a:pt x="918" y="986"/>
                  </a:lnTo>
                  <a:lnTo>
                    <a:pt x="9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3"/>
            <p:cNvSpPr/>
            <p:nvPr/>
          </p:nvSpPr>
          <p:spPr>
            <a:xfrm>
              <a:off x="7562929" y="1579359"/>
              <a:ext cx="28655" cy="44140"/>
            </a:xfrm>
            <a:custGeom>
              <a:rect b="b" l="l" r="r" t="t"/>
              <a:pathLst>
                <a:path extrusionOk="0" h="1411" w="916">
                  <a:moveTo>
                    <a:pt x="0" y="1"/>
                  </a:moveTo>
                  <a:lnTo>
                    <a:pt x="0" y="1004"/>
                  </a:lnTo>
                  <a:lnTo>
                    <a:pt x="915" y="1410"/>
                  </a:lnTo>
                  <a:lnTo>
                    <a:pt x="915" y="44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83"/>
          <p:cNvGrpSpPr/>
          <p:nvPr/>
        </p:nvGrpSpPr>
        <p:grpSpPr>
          <a:xfrm>
            <a:off x="1325198" y="1996261"/>
            <a:ext cx="335536" cy="418091"/>
            <a:chOff x="1325198" y="1996261"/>
            <a:chExt cx="335536" cy="418091"/>
          </a:xfrm>
        </p:grpSpPr>
        <p:sp>
          <p:nvSpPr>
            <p:cNvPr id="1415" name="Google Shape;1415;p83"/>
            <p:cNvSpPr/>
            <p:nvPr/>
          </p:nvSpPr>
          <p:spPr>
            <a:xfrm>
              <a:off x="1418889" y="2114228"/>
              <a:ext cx="146340" cy="71793"/>
            </a:xfrm>
            <a:custGeom>
              <a:rect b="b" l="l" r="r" t="t"/>
              <a:pathLst>
                <a:path extrusionOk="0" h="2295" w="4678">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3"/>
            <p:cNvSpPr/>
            <p:nvPr/>
          </p:nvSpPr>
          <p:spPr>
            <a:xfrm>
              <a:off x="1444822" y="2277209"/>
              <a:ext cx="90688" cy="41199"/>
            </a:xfrm>
            <a:custGeom>
              <a:rect b="b" l="l" r="r" t="t"/>
              <a:pathLst>
                <a:path extrusionOk="0" h="1317" w="2899">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3"/>
            <p:cNvSpPr/>
            <p:nvPr/>
          </p:nvSpPr>
          <p:spPr>
            <a:xfrm>
              <a:off x="1464781" y="2077596"/>
              <a:ext cx="54588" cy="12200"/>
            </a:xfrm>
            <a:custGeom>
              <a:rect b="b" l="l" r="r" t="t"/>
              <a:pathLst>
                <a:path extrusionOk="0" h="390" w="1745">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3"/>
            <p:cNvSpPr/>
            <p:nvPr/>
          </p:nvSpPr>
          <p:spPr>
            <a:xfrm>
              <a:off x="1588628" y="2139566"/>
              <a:ext cx="32158" cy="57529"/>
            </a:xfrm>
            <a:custGeom>
              <a:rect b="b" l="l" r="r" t="t"/>
              <a:pathLst>
                <a:path extrusionOk="0" h="1839" w="1028">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3"/>
            <p:cNvSpPr/>
            <p:nvPr/>
          </p:nvSpPr>
          <p:spPr>
            <a:xfrm>
              <a:off x="1423425" y="2179764"/>
              <a:ext cx="136830" cy="80865"/>
            </a:xfrm>
            <a:custGeom>
              <a:rect b="b" l="l" r="r" t="t"/>
              <a:pathLst>
                <a:path extrusionOk="0" h="2585" w="4374">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3"/>
            <p:cNvSpPr/>
            <p:nvPr/>
          </p:nvSpPr>
          <p:spPr>
            <a:xfrm>
              <a:off x="1364176" y="2139566"/>
              <a:ext cx="31220" cy="57529"/>
            </a:xfrm>
            <a:custGeom>
              <a:rect b="b" l="l" r="r" t="t"/>
              <a:pathLst>
                <a:path extrusionOk="0" h="1839" w="998">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3"/>
            <p:cNvSpPr/>
            <p:nvPr/>
          </p:nvSpPr>
          <p:spPr>
            <a:xfrm>
              <a:off x="1325198" y="2313654"/>
              <a:ext cx="335536" cy="100698"/>
            </a:xfrm>
            <a:custGeom>
              <a:rect b="b" l="l" r="r" t="t"/>
              <a:pathLst>
                <a:path extrusionOk="0" h="3219" w="10726">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3"/>
            <p:cNvSpPr/>
            <p:nvPr/>
          </p:nvSpPr>
          <p:spPr>
            <a:xfrm>
              <a:off x="1399807" y="1996261"/>
              <a:ext cx="182533" cy="104859"/>
            </a:xfrm>
            <a:custGeom>
              <a:rect b="b" l="l" r="r" t="t"/>
              <a:pathLst>
                <a:path extrusionOk="0" h="3352" w="5835">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83"/>
          <p:cNvGrpSpPr/>
          <p:nvPr/>
        </p:nvGrpSpPr>
        <p:grpSpPr>
          <a:xfrm>
            <a:off x="1944341" y="1996261"/>
            <a:ext cx="312762" cy="418091"/>
            <a:chOff x="1944341" y="1996261"/>
            <a:chExt cx="312762" cy="418091"/>
          </a:xfrm>
        </p:grpSpPr>
        <p:sp>
          <p:nvSpPr>
            <p:cNvPr id="1424" name="Google Shape;1424;p83"/>
            <p:cNvSpPr/>
            <p:nvPr/>
          </p:nvSpPr>
          <p:spPr>
            <a:xfrm>
              <a:off x="2230608" y="2351099"/>
              <a:ext cx="26496" cy="63191"/>
            </a:xfrm>
            <a:custGeom>
              <a:rect b="b" l="l" r="r" t="t"/>
              <a:pathLst>
                <a:path extrusionOk="0" h="2020" w="847">
                  <a:moveTo>
                    <a:pt x="0" y="0"/>
                  </a:moveTo>
                  <a:lnTo>
                    <a:pt x="0" y="2020"/>
                  </a:lnTo>
                  <a:lnTo>
                    <a:pt x="501" y="2020"/>
                  </a:lnTo>
                  <a:cubicBezTo>
                    <a:pt x="700" y="2020"/>
                    <a:pt x="846" y="1834"/>
                    <a:pt x="798" y="1641"/>
                  </a:cubicBezTo>
                  <a:lnTo>
                    <a:pt x="567" y="685"/>
                  </a:lnTo>
                  <a:cubicBezTo>
                    <a:pt x="494" y="379"/>
                    <a:pt x="282" y="1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3"/>
            <p:cNvSpPr/>
            <p:nvPr/>
          </p:nvSpPr>
          <p:spPr>
            <a:xfrm>
              <a:off x="2172047" y="2337303"/>
              <a:ext cx="33285" cy="77018"/>
            </a:xfrm>
            <a:custGeom>
              <a:rect b="b" l="l" r="r" t="t"/>
              <a:pathLst>
                <a:path extrusionOk="0" h="2462" w="1064">
                  <a:moveTo>
                    <a:pt x="0" y="0"/>
                  </a:moveTo>
                  <a:lnTo>
                    <a:pt x="0" y="2462"/>
                  </a:lnTo>
                  <a:lnTo>
                    <a:pt x="1064" y="2462"/>
                  </a:lnTo>
                  <a:lnTo>
                    <a:pt x="1064" y="24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3"/>
            <p:cNvSpPr/>
            <p:nvPr/>
          </p:nvSpPr>
          <p:spPr>
            <a:xfrm>
              <a:off x="2031369" y="2117199"/>
              <a:ext cx="138206" cy="66882"/>
            </a:xfrm>
            <a:custGeom>
              <a:rect b="b" l="l" r="r" t="t"/>
              <a:pathLst>
                <a:path extrusionOk="0" h="2138" w="4418">
                  <a:moveTo>
                    <a:pt x="4252" y="0"/>
                  </a:moveTo>
                  <a:lnTo>
                    <a:pt x="165" y="2"/>
                  </a:lnTo>
                  <a:cubicBezTo>
                    <a:pt x="74" y="2"/>
                    <a:pt x="0" y="76"/>
                    <a:pt x="0" y="167"/>
                  </a:cubicBezTo>
                  <a:lnTo>
                    <a:pt x="0" y="1937"/>
                  </a:lnTo>
                  <a:cubicBezTo>
                    <a:pt x="0" y="2030"/>
                    <a:pt x="76" y="2107"/>
                    <a:pt x="169" y="2108"/>
                  </a:cubicBezTo>
                  <a:lnTo>
                    <a:pt x="1143" y="2120"/>
                  </a:lnTo>
                  <a:lnTo>
                    <a:pt x="1145" y="2120"/>
                  </a:lnTo>
                  <a:cubicBezTo>
                    <a:pt x="1232" y="2120"/>
                    <a:pt x="1306" y="2056"/>
                    <a:pt x="1316" y="1970"/>
                  </a:cubicBezTo>
                  <a:cubicBezTo>
                    <a:pt x="1369" y="1531"/>
                    <a:pt x="1745" y="1199"/>
                    <a:pt x="2189" y="1199"/>
                  </a:cubicBezTo>
                  <a:cubicBezTo>
                    <a:pt x="2631" y="1199"/>
                    <a:pt x="3007" y="1531"/>
                    <a:pt x="3061" y="1970"/>
                  </a:cubicBezTo>
                  <a:lnTo>
                    <a:pt x="3067" y="2025"/>
                  </a:lnTo>
                  <a:cubicBezTo>
                    <a:pt x="3075" y="2082"/>
                    <a:pt x="3124" y="2127"/>
                    <a:pt x="3181" y="2128"/>
                  </a:cubicBezTo>
                  <a:lnTo>
                    <a:pt x="4299" y="2138"/>
                  </a:lnTo>
                  <a:lnTo>
                    <a:pt x="4301" y="2138"/>
                  </a:lnTo>
                  <a:cubicBezTo>
                    <a:pt x="4340" y="2138"/>
                    <a:pt x="4367" y="2120"/>
                    <a:pt x="4383" y="2105"/>
                  </a:cubicBezTo>
                  <a:cubicBezTo>
                    <a:pt x="4397" y="2091"/>
                    <a:pt x="4414" y="2067"/>
                    <a:pt x="4416" y="2034"/>
                  </a:cubicBezTo>
                  <a:lnTo>
                    <a:pt x="4416" y="1041"/>
                  </a:lnTo>
                  <a:cubicBezTo>
                    <a:pt x="4416" y="1036"/>
                    <a:pt x="4416" y="1033"/>
                    <a:pt x="4417" y="1028"/>
                  </a:cubicBezTo>
                  <a:lnTo>
                    <a:pt x="4417" y="166"/>
                  </a:lnTo>
                  <a:cubicBezTo>
                    <a:pt x="4417" y="106"/>
                    <a:pt x="4386" y="67"/>
                    <a:pt x="4369" y="49"/>
                  </a:cubicBezTo>
                  <a:cubicBezTo>
                    <a:pt x="4350" y="31"/>
                    <a:pt x="4310" y="0"/>
                    <a:pt x="4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3"/>
            <p:cNvSpPr/>
            <p:nvPr/>
          </p:nvSpPr>
          <p:spPr>
            <a:xfrm>
              <a:off x="2036093" y="2179921"/>
              <a:ext cx="128290" cy="75610"/>
            </a:xfrm>
            <a:custGeom>
              <a:rect b="b" l="l" r="r" t="t"/>
              <a:pathLst>
                <a:path extrusionOk="0" h="2417" w="4101">
                  <a:moveTo>
                    <a:pt x="2038" y="1"/>
                  </a:moveTo>
                  <a:cubicBezTo>
                    <a:pt x="2002" y="1"/>
                    <a:pt x="1971" y="27"/>
                    <a:pt x="1967" y="63"/>
                  </a:cubicBezTo>
                  <a:cubicBezTo>
                    <a:pt x="1906" y="556"/>
                    <a:pt x="1490" y="923"/>
                    <a:pt x="996" y="923"/>
                  </a:cubicBezTo>
                  <a:lnTo>
                    <a:pt x="983" y="923"/>
                  </a:lnTo>
                  <a:lnTo>
                    <a:pt x="8" y="909"/>
                  </a:lnTo>
                  <a:lnTo>
                    <a:pt x="1" y="909"/>
                  </a:lnTo>
                  <a:cubicBezTo>
                    <a:pt x="324" y="1793"/>
                    <a:pt x="1122" y="2416"/>
                    <a:pt x="2056" y="2416"/>
                  </a:cubicBezTo>
                  <a:cubicBezTo>
                    <a:pt x="2979" y="2416"/>
                    <a:pt x="3772" y="1805"/>
                    <a:pt x="4101" y="938"/>
                  </a:cubicBezTo>
                  <a:lnTo>
                    <a:pt x="3023" y="928"/>
                  </a:lnTo>
                  <a:cubicBezTo>
                    <a:pt x="2562" y="924"/>
                    <a:pt x="2171" y="575"/>
                    <a:pt x="2115" y="119"/>
                  </a:cubicBezTo>
                  <a:lnTo>
                    <a:pt x="2109" y="63"/>
                  </a:lnTo>
                  <a:cubicBezTo>
                    <a:pt x="2104" y="27"/>
                    <a:pt x="2074" y="1"/>
                    <a:pt x="20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3"/>
            <p:cNvSpPr/>
            <p:nvPr/>
          </p:nvSpPr>
          <p:spPr>
            <a:xfrm>
              <a:off x="2065248" y="2277147"/>
              <a:ext cx="66538" cy="39291"/>
            </a:xfrm>
            <a:custGeom>
              <a:rect b="b" l="l" r="r" t="t"/>
              <a:pathLst>
                <a:path extrusionOk="0" h="1256" w="2127">
                  <a:moveTo>
                    <a:pt x="315" y="1"/>
                  </a:moveTo>
                  <a:lnTo>
                    <a:pt x="69" y="752"/>
                  </a:lnTo>
                  <a:cubicBezTo>
                    <a:pt x="50" y="810"/>
                    <a:pt x="26" y="870"/>
                    <a:pt x="0" y="926"/>
                  </a:cubicBezTo>
                  <a:cubicBezTo>
                    <a:pt x="300" y="1139"/>
                    <a:pt x="657" y="1255"/>
                    <a:pt x="1031" y="1255"/>
                  </a:cubicBezTo>
                  <a:cubicBezTo>
                    <a:pt x="1435" y="1255"/>
                    <a:pt x="1815" y="1123"/>
                    <a:pt x="2127" y="880"/>
                  </a:cubicBezTo>
                  <a:cubicBezTo>
                    <a:pt x="2108" y="840"/>
                    <a:pt x="2092" y="798"/>
                    <a:pt x="2076" y="757"/>
                  </a:cubicBezTo>
                  <a:lnTo>
                    <a:pt x="1818" y="31"/>
                  </a:lnTo>
                  <a:cubicBezTo>
                    <a:pt x="1594" y="87"/>
                    <a:pt x="1362" y="118"/>
                    <a:pt x="1122" y="118"/>
                  </a:cubicBezTo>
                  <a:cubicBezTo>
                    <a:pt x="843" y="118"/>
                    <a:pt x="573" y="77"/>
                    <a:pt x="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3"/>
            <p:cNvSpPr/>
            <p:nvPr/>
          </p:nvSpPr>
          <p:spPr>
            <a:xfrm>
              <a:off x="1958200" y="1996261"/>
              <a:ext cx="285203" cy="283482"/>
            </a:xfrm>
            <a:custGeom>
              <a:rect b="b" l="l" r="r" t="t"/>
              <a:pathLst>
                <a:path extrusionOk="0" h="9062" w="9117">
                  <a:moveTo>
                    <a:pt x="4559" y="1"/>
                  </a:moveTo>
                  <a:cubicBezTo>
                    <a:pt x="2046" y="1"/>
                    <a:pt x="0" y="2045"/>
                    <a:pt x="0" y="4559"/>
                  </a:cubicBezTo>
                  <a:lnTo>
                    <a:pt x="0" y="8634"/>
                  </a:lnTo>
                  <a:cubicBezTo>
                    <a:pt x="1" y="8856"/>
                    <a:pt x="183" y="9036"/>
                    <a:pt x="405" y="9036"/>
                  </a:cubicBezTo>
                  <a:lnTo>
                    <a:pt x="2868" y="9036"/>
                  </a:lnTo>
                  <a:lnTo>
                    <a:pt x="2997" y="8644"/>
                  </a:lnTo>
                  <a:cubicBezTo>
                    <a:pt x="1159" y="7376"/>
                    <a:pt x="1579" y="5790"/>
                    <a:pt x="1529" y="4032"/>
                  </a:cubicBezTo>
                  <a:cubicBezTo>
                    <a:pt x="1529" y="3496"/>
                    <a:pt x="1965" y="3059"/>
                    <a:pt x="2502" y="3059"/>
                  </a:cubicBezTo>
                  <a:lnTo>
                    <a:pt x="6589" y="3058"/>
                  </a:lnTo>
                  <a:cubicBezTo>
                    <a:pt x="6848" y="3058"/>
                    <a:pt x="7093" y="3158"/>
                    <a:pt x="7277" y="3342"/>
                  </a:cubicBezTo>
                  <a:cubicBezTo>
                    <a:pt x="7461" y="3526"/>
                    <a:pt x="7561" y="3771"/>
                    <a:pt x="7561" y="4030"/>
                  </a:cubicBezTo>
                  <a:lnTo>
                    <a:pt x="7561" y="5886"/>
                  </a:lnTo>
                  <a:cubicBezTo>
                    <a:pt x="7561" y="5897"/>
                    <a:pt x="7561" y="5907"/>
                    <a:pt x="7560" y="5920"/>
                  </a:cubicBezTo>
                  <a:cubicBezTo>
                    <a:pt x="7557" y="7120"/>
                    <a:pt x="6921" y="8167"/>
                    <a:pt x="5987" y="8707"/>
                  </a:cubicBezTo>
                  <a:lnTo>
                    <a:pt x="6114" y="9062"/>
                  </a:lnTo>
                  <a:lnTo>
                    <a:pt x="8713" y="9062"/>
                  </a:lnTo>
                  <a:cubicBezTo>
                    <a:pt x="8936" y="9062"/>
                    <a:pt x="9116" y="8881"/>
                    <a:pt x="9116" y="8659"/>
                  </a:cubicBezTo>
                  <a:lnTo>
                    <a:pt x="9116" y="4559"/>
                  </a:lnTo>
                  <a:cubicBezTo>
                    <a:pt x="9116" y="2045"/>
                    <a:pt x="7072" y="1"/>
                    <a:pt x="4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3"/>
            <p:cNvSpPr/>
            <p:nvPr/>
          </p:nvSpPr>
          <p:spPr>
            <a:xfrm>
              <a:off x="2054894" y="2329545"/>
              <a:ext cx="33316" cy="84776"/>
            </a:xfrm>
            <a:custGeom>
              <a:rect b="b" l="l" r="r" t="t"/>
              <a:pathLst>
                <a:path extrusionOk="0" h="2710" w="1065">
                  <a:moveTo>
                    <a:pt x="1" y="1"/>
                  </a:moveTo>
                  <a:lnTo>
                    <a:pt x="1" y="2710"/>
                  </a:lnTo>
                  <a:lnTo>
                    <a:pt x="1065" y="2710"/>
                  </a:lnTo>
                  <a:lnTo>
                    <a:pt x="1065" y="371"/>
                  </a:lnTo>
                  <a:cubicBezTo>
                    <a:pt x="684" y="327"/>
                    <a:pt x="323" y="20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3"/>
            <p:cNvSpPr/>
            <p:nvPr/>
          </p:nvSpPr>
          <p:spPr>
            <a:xfrm>
              <a:off x="1996364" y="2337428"/>
              <a:ext cx="33347" cy="76892"/>
            </a:xfrm>
            <a:custGeom>
              <a:rect b="b" l="l" r="r" t="t"/>
              <a:pathLst>
                <a:path extrusionOk="0" h="2458" w="1066">
                  <a:moveTo>
                    <a:pt x="1066" y="0"/>
                  </a:moveTo>
                  <a:lnTo>
                    <a:pt x="1" y="283"/>
                  </a:lnTo>
                  <a:lnTo>
                    <a:pt x="1" y="2458"/>
                  </a:lnTo>
                  <a:lnTo>
                    <a:pt x="1066" y="2458"/>
                  </a:lnTo>
                  <a:lnTo>
                    <a:pt x="10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3"/>
            <p:cNvSpPr/>
            <p:nvPr/>
          </p:nvSpPr>
          <p:spPr>
            <a:xfrm>
              <a:off x="2113486" y="2325040"/>
              <a:ext cx="33285" cy="89312"/>
            </a:xfrm>
            <a:custGeom>
              <a:rect b="b" l="l" r="r" t="t"/>
              <a:pathLst>
                <a:path extrusionOk="0" h="2855" w="1064">
                  <a:moveTo>
                    <a:pt x="1064" y="0"/>
                  </a:moveTo>
                  <a:cubicBezTo>
                    <a:pt x="750" y="242"/>
                    <a:pt x="387" y="406"/>
                    <a:pt x="0" y="483"/>
                  </a:cubicBezTo>
                  <a:lnTo>
                    <a:pt x="0" y="2855"/>
                  </a:lnTo>
                  <a:lnTo>
                    <a:pt x="1064" y="2855"/>
                  </a:lnTo>
                  <a:lnTo>
                    <a:pt x="10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3"/>
            <p:cNvSpPr/>
            <p:nvPr/>
          </p:nvSpPr>
          <p:spPr>
            <a:xfrm>
              <a:off x="1944341" y="2353132"/>
              <a:ext cx="26747" cy="61189"/>
            </a:xfrm>
            <a:custGeom>
              <a:rect b="b" l="l" r="r" t="t"/>
              <a:pathLst>
                <a:path extrusionOk="0" h="1956" w="855">
                  <a:moveTo>
                    <a:pt x="855" y="1"/>
                  </a:moveTo>
                  <a:cubicBezTo>
                    <a:pt x="541" y="123"/>
                    <a:pt x="304" y="396"/>
                    <a:pt x="231" y="728"/>
                  </a:cubicBezTo>
                  <a:lnTo>
                    <a:pt x="42" y="1585"/>
                  </a:lnTo>
                  <a:cubicBezTo>
                    <a:pt x="0" y="1775"/>
                    <a:pt x="146" y="1956"/>
                    <a:pt x="341" y="1956"/>
                  </a:cubicBezTo>
                  <a:lnTo>
                    <a:pt x="855" y="1956"/>
                  </a:lnTo>
                  <a:lnTo>
                    <a:pt x="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83"/>
          <p:cNvGrpSpPr/>
          <p:nvPr/>
        </p:nvGrpSpPr>
        <p:grpSpPr>
          <a:xfrm>
            <a:off x="2540742" y="2092799"/>
            <a:ext cx="419248" cy="320771"/>
            <a:chOff x="2540742" y="2092799"/>
            <a:chExt cx="419248" cy="320771"/>
          </a:xfrm>
        </p:grpSpPr>
        <p:sp>
          <p:nvSpPr>
            <p:cNvPr id="1435" name="Google Shape;1435;p83"/>
            <p:cNvSpPr/>
            <p:nvPr/>
          </p:nvSpPr>
          <p:spPr>
            <a:xfrm>
              <a:off x="2835236" y="2137377"/>
              <a:ext cx="93222" cy="38227"/>
            </a:xfrm>
            <a:custGeom>
              <a:rect b="b" l="l" r="r" t="t"/>
              <a:pathLst>
                <a:path extrusionOk="0" h="1222" w="2980">
                  <a:moveTo>
                    <a:pt x="1491" y="0"/>
                  </a:moveTo>
                  <a:cubicBezTo>
                    <a:pt x="1006" y="0"/>
                    <a:pt x="522" y="184"/>
                    <a:pt x="153" y="553"/>
                  </a:cubicBezTo>
                  <a:cubicBezTo>
                    <a:pt x="0" y="706"/>
                    <a:pt x="0" y="954"/>
                    <a:pt x="153" y="1107"/>
                  </a:cubicBezTo>
                  <a:cubicBezTo>
                    <a:pt x="229" y="1184"/>
                    <a:pt x="330" y="1222"/>
                    <a:pt x="430" y="1222"/>
                  </a:cubicBezTo>
                  <a:cubicBezTo>
                    <a:pt x="530" y="1222"/>
                    <a:pt x="630" y="1184"/>
                    <a:pt x="707" y="1107"/>
                  </a:cubicBezTo>
                  <a:cubicBezTo>
                    <a:pt x="923" y="891"/>
                    <a:pt x="1207" y="783"/>
                    <a:pt x="1491" y="783"/>
                  </a:cubicBezTo>
                  <a:cubicBezTo>
                    <a:pt x="1775" y="783"/>
                    <a:pt x="2059" y="891"/>
                    <a:pt x="2275" y="1107"/>
                  </a:cubicBezTo>
                  <a:cubicBezTo>
                    <a:pt x="2352" y="1184"/>
                    <a:pt x="2452" y="1221"/>
                    <a:pt x="2552" y="1221"/>
                  </a:cubicBezTo>
                  <a:cubicBezTo>
                    <a:pt x="2652" y="1221"/>
                    <a:pt x="2752" y="1183"/>
                    <a:pt x="2829" y="1107"/>
                  </a:cubicBezTo>
                  <a:cubicBezTo>
                    <a:pt x="2980" y="953"/>
                    <a:pt x="2980" y="706"/>
                    <a:pt x="2828" y="553"/>
                  </a:cubicBezTo>
                  <a:cubicBezTo>
                    <a:pt x="2459" y="184"/>
                    <a:pt x="1975" y="0"/>
                    <a:pt x="1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3"/>
            <p:cNvSpPr/>
            <p:nvPr/>
          </p:nvSpPr>
          <p:spPr>
            <a:xfrm>
              <a:off x="2803703" y="2092799"/>
              <a:ext cx="156287" cy="51272"/>
            </a:xfrm>
            <a:custGeom>
              <a:rect b="b" l="l" r="r" t="t"/>
              <a:pathLst>
                <a:path extrusionOk="0" h="1639" w="4996">
                  <a:moveTo>
                    <a:pt x="2498" y="1"/>
                  </a:moveTo>
                  <a:cubicBezTo>
                    <a:pt x="1649" y="1"/>
                    <a:pt x="800" y="324"/>
                    <a:pt x="154" y="970"/>
                  </a:cubicBezTo>
                  <a:cubicBezTo>
                    <a:pt x="1" y="1123"/>
                    <a:pt x="1" y="1372"/>
                    <a:pt x="154" y="1524"/>
                  </a:cubicBezTo>
                  <a:cubicBezTo>
                    <a:pt x="231" y="1600"/>
                    <a:pt x="331" y="1638"/>
                    <a:pt x="431" y="1638"/>
                  </a:cubicBezTo>
                  <a:cubicBezTo>
                    <a:pt x="531" y="1638"/>
                    <a:pt x="631" y="1600"/>
                    <a:pt x="708" y="1524"/>
                  </a:cubicBezTo>
                  <a:cubicBezTo>
                    <a:pt x="1201" y="1030"/>
                    <a:pt x="1849" y="784"/>
                    <a:pt x="2498" y="784"/>
                  </a:cubicBezTo>
                  <a:cubicBezTo>
                    <a:pt x="3146" y="784"/>
                    <a:pt x="3795" y="1030"/>
                    <a:pt x="4289" y="1524"/>
                  </a:cubicBezTo>
                  <a:cubicBezTo>
                    <a:pt x="4365" y="1601"/>
                    <a:pt x="4465" y="1639"/>
                    <a:pt x="4566" y="1639"/>
                  </a:cubicBezTo>
                  <a:cubicBezTo>
                    <a:pt x="4665" y="1639"/>
                    <a:pt x="4766" y="1600"/>
                    <a:pt x="4842" y="1524"/>
                  </a:cubicBezTo>
                  <a:cubicBezTo>
                    <a:pt x="4995" y="1372"/>
                    <a:pt x="4995" y="1123"/>
                    <a:pt x="4842" y="970"/>
                  </a:cubicBezTo>
                  <a:cubicBezTo>
                    <a:pt x="4196" y="324"/>
                    <a:pt x="3347" y="1"/>
                    <a:pt x="24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3"/>
            <p:cNvSpPr/>
            <p:nvPr/>
          </p:nvSpPr>
          <p:spPr>
            <a:xfrm>
              <a:off x="2869615" y="2184269"/>
              <a:ext cx="24494" cy="24494"/>
            </a:xfrm>
            <a:custGeom>
              <a:rect b="b" l="l" r="r" t="t"/>
              <a:pathLst>
                <a:path extrusionOk="0" h="783" w="783">
                  <a:moveTo>
                    <a:pt x="392" y="0"/>
                  </a:moveTo>
                  <a:cubicBezTo>
                    <a:pt x="176" y="0"/>
                    <a:pt x="1" y="174"/>
                    <a:pt x="1" y="391"/>
                  </a:cubicBezTo>
                  <a:cubicBezTo>
                    <a:pt x="1" y="607"/>
                    <a:pt x="176" y="783"/>
                    <a:pt x="392" y="783"/>
                  </a:cubicBezTo>
                  <a:cubicBezTo>
                    <a:pt x="607" y="783"/>
                    <a:pt x="782" y="608"/>
                    <a:pt x="782" y="391"/>
                  </a:cubicBezTo>
                  <a:cubicBezTo>
                    <a:pt x="782" y="174"/>
                    <a:pt x="607" y="0"/>
                    <a:pt x="3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3"/>
            <p:cNvSpPr/>
            <p:nvPr/>
          </p:nvSpPr>
          <p:spPr>
            <a:xfrm>
              <a:off x="2835298" y="2357418"/>
              <a:ext cx="62753" cy="56152"/>
            </a:xfrm>
            <a:custGeom>
              <a:rect b="b" l="l" r="r" t="t"/>
              <a:pathLst>
                <a:path extrusionOk="0" h="1795" w="2006">
                  <a:moveTo>
                    <a:pt x="2006" y="0"/>
                  </a:moveTo>
                  <a:lnTo>
                    <a:pt x="0" y="1782"/>
                  </a:lnTo>
                  <a:lnTo>
                    <a:pt x="1388" y="1794"/>
                  </a:lnTo>
                  <a:lnTo>
                    <a:pt x="1395" y="1794"/>
                  </a:lnTo>
                  <a:cubicBezTo>
                    <a:pt x="1556" y="1794"/>
                    <a:pt x="1709" y="1732"/>
                    <a:pt x="1824" y="1618"/>
                  </a:cubicBezTo>
                  <a:cubicBezTo>
                    <a:pt x="1941" y="1502"/>
                    <a:pt x="2006" y="1348"/>
                    <a:pt x="2006" y="1184"/>
                  </a:cubicBezTo>
                  <a:lnTo>
                    <a:pt x="20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3"/>
            <p:cNvSpPr/>
            <p:nvPr/>
          </p:nvSpPr>
          <p:spPr>
            <a:xfrm>
              <a:off x="2540742" y="2280463"/>
              <a:ext cx="34724" cy="94473"/>
            </a:xfrm>
            <a:custGeom>
              <a:rect b="b" l="l" r="r" t="t"/>
              <a:pathLst>
                <a:path extrusionOk="0" h="3020" w="1110">
                  <a:moveTo>
                    <a:pt x="258" y="0"/>
                  </a:moveTo>
                  <a:cubicBezTo>
                    <a:pt x="117" y="0"/>
                    <a:pt x="0" y="115"/>
                    <a:pt x="0" y="259"/>
                  </a:cubicBezTo>
                  <a:lnTo>
                    <a:pt x="0" y="2762"/>
                  </a:lnTo>
                  <a:cubicBezTo>
                    <a:pt x="0" y="2904"/>
                    <a:pt x="115" y="3019"/>
                    <a:pt x="258" y="3019"/>
                  </a:cubicBezTo>
                  <a:lnTo>
                    <a:pt x="1109" y="3019"/>
                  </a:lnTo>
                  <a:lnTo>
                    <a:pt x="1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3"/>
            <p:cNvSpPr/>
            <p:nvPr/>
          </p:nvSpPr>
          <p:spPr>
            <a:xfrm>
              <a:off x="2924015" y="2280463"/>
              <a:ext cx="34849" cy="94504"/>
            </a:xfrm>
            <a:custGeom>
              <a:rect b="b" l="l" r="r" t="t"/>
              <a:pathLst>
                <a:path extrusionOk="0" h="3021" w="1114">
                  <a:moveTo>
                    <a:pt x="0" y="0"/>
                  </a:moveTo>
                  <a:lnTo>
                    <a:pt x="0" y="3020"/>
                  </a:lnTo>
                  <a:lnTo>
                    <a:pt x="855" y="3020"/>
                  </a:lnTo>
                  <a:cubicBezTo>
                    <a:pt x="997" y="3020"/>
                    <a:pt x="1113" y="2904"/>
                    <a:pt x="1113" y="2762"/>
                  </a:cubicBezTo>
                  <a:lnTo>
                    <a:pt x="1113" y="259"/>
                  </a:lnTo>
                  <a:cubicBezTo>
                    <a:pt x="1112" y="115"/>
                    <a:pt x="997"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3"/>
            <p:cNvSpPr/>
            <p:nvPr/>
          </p:nvSpPr>
          <p:spPr>
            <a:xfrm>
              <a:off x="2601462" y="2257752"/>
              <a:ext cx="296527" cy="154817"/>
            </a:xfrm>
            <a:custGeom>
              <a:rect b="b" l="l" r="r" t="t"/>
              <a:pathLst>
                <a:path extrusionOk="0" h="4949" w="9479">
                  <a:moveTo>
                    <a:pt x="7694" y="816"/>
                  </a:moveTo>
                  <a:cubicBezTo>
                    <a:pt x="7923" y="816"/>
                    <a:pt x="8109" y="1002"/>
                    <a:pt x="8109" y="1231"/>
                  </a:cubicBezTo>
                  <a:cubicBezTo>
                    <a:pt x="8111" y="1461"/>
                    <a:pt x="7923" y="1647"/>
                    <a:pt x="7694" y="1647"/>
                  </a:cubicBezTo>
                  <a:lnTo>
                    <a:pt x="1789" y="1647"/>
                  </a:lnTo>
                  <a:cubicBezTo>
                    <a:pt x="1559" y="1647"/>
                    <a:pt x="1374" y="1461"/>
                    <a:pt x="1374" y="1231"/>
                  </a:cubicBezTo>
                  <a:cubicBezTo>
                    <a:pt x="1374" y="1002"/>
                    <a:pt x="1559" y="816"/>
                    <a:pt x="1789" y="816"/>
                  </a:cubicBezTo>
                  <a:close/>
                  <a:moveTo>
                    <a:pt x="8771" y="0"/>
                  </a:moveTo>
                  <a:lnTo>
                    <a:pt x="708" y="3"/>
                  </a:lnTo>
                  <a:cubicBezTo>
                    <a:pt x="318" y="3"/>
                    <a:pt x="0" y="321"/>
                    <a:pt x="0" y="711"/>
                  </a:cubicBezTo>
                  <a:lnTo>
                    <a:pt x="0" y="4229"/>
                  </a:lnTo>
                  <a:cubicBezTo>
                    <a:pt x="0" y="4620"/>
                    <a:pt x="320" y="4943"/>
                    <a:pt x="711" y="4949"/>
                  </a:cubicBezTo>
                  <a:lnTo>
                    <a:pt x="2633" y="4948"/>
                  </a:lnTo>
                  <a:cubicBezTo>
                    <a:pt x="2636" y="4948"/>
                    <a:pt x="2639" y="4948"/>
                    <a:pt x="2642" y="4948"/>
                  </a:cubicBezTo>
                  <a:cubicBezTo>
                    <a:pt x="3004" y="4948"/>
                    <a:pt x="3312" y="4678"/>
                    <a:pt x="3357" y="4317"/>
                  </a:cubicBezTo>
                  <a:cubicBezTo>
                    <a:pt x="3440" y="3640"/>
                    <a:pt x="4018" y="3129"/>
                    <a:pt x="4700" y="3129"/>
                  </a:cubicBezTo>
                  <a:cubicBezTo>
                    <a:pt x="5383" y="3129"/>
                    <a:pt x="5959" y="3640"/>
                    <a:pt x="6044" y="4316"/>
                  </a:cubicBezTo>
                  <a:lnTo>
                    <a:pt x="6057" y="4423"/>
                  </a:lnTo>
                  <a:cubicBezTo>
                    <a:pt x="6081" y="4609"/>
                    <a:pt x="6188" y="4767"/>
                    <a:pt x="6338" y="4862"/>
                  </a:cubicBezTo>
                  <a:lnTo>
                    <a:pt x="9478" y="2072"/>
                  </a:lnTo>
                  <a:lnTo>
                    <a:pt x="9478" y="708"/>
                  </a:lnTo>
                  <a:cubicBezTo>
                    <a:pt x="9478" y="520"/>
                    <a:pt x="9406" y="342"/>
                    <a:pt x="9271" y="208"/>
                  </a:cubicBezTo>
                  <a:cubicBezTo>
                    <a:pt x="9138" y="75"/>
                    <a:pt x="8959" y="0"/>
                    <a:pt x="8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83"/>
          <p:cNvGrpSpPr/>
          <p:nvPr/>
        </p:nvGrpSpPr>
        <p:grpSpPr>
          <a:xfrm>
            <a:off x="3243191" y="1996386"/>
            <a:ext cx="418153" cy="417965"/>
            <a:chOff x="3243191" y="1996386"/>
            <a:chExt cx="418153" cy="417965"/>
          </a:xfrm>
        </p:grpSpPr>
        <p:sp>
          <p:nvSpPr>
            <p:cNvPr id="1443" name="Google Shape;1443;p83"/>
            <p:cNvSpPr/>
            <p:nvPr/>
          </p:nvSpPr>
          <p:spPr>
            <a:xfrm>
              <a:off x="3604973" y="2102246"/>
              <a:ext cx="56371" cy="309321"/>
            </a:xfrm>
            <a:custGeom>
              <a:rect b="b" l="l" r="r" t="t"/>
              <a:pathLst>
                <a:path extrusionOk="0" h="9888" w="1802">
                  <a:moveTo>
                    <a:pt x="1802" y="0"/>
                  </a:moveTo>
                  <a:cubicBezTo>
                    <a:pt x="1415" y="271"/>
                    <a:pt x="872" y="531"/>
                    <a:pt x="118" y="759"/>
                  </a:cubicBezTo>
                  <a:cubicBezTo>
                    <a:pt x="48" y="780"/>
                    <a:pt x="1" y="843"/>
                    <a:pt x="1" y="915"/>
                  </a:cubicBezTo>
                  <a:lnTo>
                    <a:pt x="1" y="9658"/>
                  </a:lnTo>
                  <a:cubicBezTo>
                    <a:pt x="1" y="9789"/>
                    <a:pt x="108" y="9888"/>
                    <a:pt x="229" y="9888"/>
                  </a:cubicBezTo>
                  <a:cubicBezTo>
                    <a:pt x="256" y="9888"/>
                    <a:pt x="283" y="9883"/>
                    <a:pt x="310" y="9872"/>
                  </a:cubicBezTo>
                  <a:cubicBezTo>
                    <a:pt x="1258" y="9512"/>
                    <a:pt x="1802" y="8986"/>
                    <a:pt x="1802" y="8572"/>
                  </a:cubicBezTo>
                  <a:lnTo>
                    <a:pt x="18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3"/>
            <p:cNvSpPr/>
            <p:nvPr/>
          </p:nvSpPr>
          <p:spPr>
            <a:xfrm>
              <a:off x="3428696" y="2054103"/>
              <a:ext cx="46236" cy="46298"/>
            </a:xfrm>
            <a:custGeom>
              <a:rect b="b" l="l" r="r" t="t"/>
              <a:pathLst>
                <a:path extrusionOk="0" h="1480" w="1478">
                  <a:moveTo>
                    <a:pt x="739" y="0"/>
                  </a:moveTo>
                  <a:cubicBezTo>
                    <a:pt x="331" y="0"/>
                    <a:pt x="0" y="333"/>
                    <a:pt x="0" y="740"/>
                  </a:cubicBezTo>
                  <a:cubicBezTo>
                    <a:pt x="0" y="1148"/>
                    <a:pt x="331" y="1480"/>
                    <a:pt x="739" y="1480"/>
                  </a:cubicBezTo>
                  <a:cubicBezTo>
                    <a:pt x="1147" y="1480"/>
                    <a:pt x="1477" y="1148"/>
                    <a:pt x="1477" y="740"/>
                  </a:cubicBezTo>
                  <a:cubicBezTo>
                    <a:pt x="1477" y="333"/>
                    <a:pt x="1147" y="0"/>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3"/>
            <p:cNvSpPr/>
            <p:nvPr/>
          </p:nvSpPr>
          <p:spPr>
            <a:xfrm>
              <a:off x="3243191" y="1996386"/>
              <a:ext cx="418153" cy="298842"/>
            </a:xfrm>
            <a:custGeom>
              <a:rect b="b" l="l" r="r" t="t"/>
              <a:pathLst>
                <a:path extrusionOk="0" h="9553" w="13367">
                  <a:moveTo>
                    <a:pt x="6669" y="959"/>
                  </a:moveTo>
                  <a:cubicBezTo>
                    <a:pt x="7565" y="959"/>
                    <a:pt x="8294" y="1690"/>
                    <a:pt x="8294" y="2587"/>
                  </a:cubicBezTo>
                  <a:cubicBezTo>
                    <a:pt x="8294" y="3483"/>
                    <a:pt x="7565" y="4214"/>
                    <a:pt x="6669" y="4214"/>
                  </a:cubicBezTo>
                  <a:cubicBezTo>
                    <a:pt x="5772" y="4214"/>
                    <a:pt x="5043" y="3485"/>
                    <a:pt x="5043" y="2587"/>
                  </a:cubicBezTo>
                  <a:cubicBezTo>
                    <a:pt x="5043" y="1690"/>
                    <a:pt x="5772" y="959"/>
                    <a:pt x="6669" y="959"/>
                  </a:cubicBezTo>
                  <a:close/>
                  <a:moveTo>
                    <a:pt x="6699" y="0"/>
                  </a:moveTo>
                  <a:cubicBezTo>
                    <a:pt x="4839" y="0"/>
                    <a:pt x="3096" y="241"/>
                    <a:pt x="1791" y="680"/>
                  </a:cubicBezTo>
                  <a:cubicBezTo>
                    <a:pt x="1192" y="881"/>
                    <a:pt x="710" y="1120"/>
                    <a:pt x="395" y="1369"/>
                  </a:cubicBezTo>
                  <a:cubicBezTo>
                    <a:pt x="215" y="1512"/>
                    <a:pt x="1" y="1731"/>
                    <a:pt x="1" y="1956"/>
                  </a:cubicBezTo>
                  <a:cubicBezTo>
                    <a:pt x="1" y="2359"/>
                    <a:pt x="621" y="2953"/>
                    <a:pt x="2356" y="3404"/>
                  </a:cubicBezTo>
                  <a:cubicBezTo>
                    <a:pt x="2539" y="3451"/>
                    <a:pt x="2693" y="3626"/>
                    <a:pt x="2689" y="3833"/>
                  </a:cubicBezTo>
                  <a:lnTo>
                    <a:pt x="2689" y="9550"/>
                  </a:lnTo>
                  <a:cubicBezTo>
                    <a:pt x="3132" y="9455"/>
                    <a:pt x="3609" y="9373"/>
                    <a:pt x="4105" y="9308"/>
                  </a:cubicBezTo>
                  <a:cubicBezTo>
                    <a:pt x="4067" y="9199"/>
                    <a:pt x="4042" y="9083"/>
                    <a:pt x="4031" y="8964"/>
                  </a:cubicBezTo>
                  <a:cubicBezTo>
                    <a:pt x="4031" y="8960"/>
                    <a:pt x="4029" y="8955"/>
                    <a:pt x="4029" y="8952"/>
                  </a:cubicBezTo>
                  <a:lnTo>
                    <a:pt x="3859" y="6090"/>
                  </a:lnTo>
                  <a:cubicBezTo>
                    <a:pt x="3832" y="5760"/>
                    <a:pt x="3944" y="5432"/>
                    <a:pt x="4167" y="5188"/>
                  </a:cubicBezTo>
                  <a:cubicBezTo>
                    <a:pt x="4391" y="4942"/>
                    <a:pt x="4710" y="4803"/>
                    <a:pt x="5044" y="4803"/>
                  </a:cubicBezTo>
                  <a:lnTo>
                    <a:pt x="8326" y="4803"/>
                  </a:lnTo>
                  <a:cubicBezTo>
                    <a:pt x="8650" y="4803"/>
                    <a:pt x="8965" y="4937"/>
                    <a:pt x="9188" y="5173"/>
                  </a:cubicBezTo>
                  <a:cubicBezTo>
                    <a:pt x="9409" y="5408"/>
                    <a:pt x="9529" y="5727"/>
                    <a:pt x="9514" y="6049"/>
                  </a:cubicBezTo>
                  <a:lnTo>
                    <a:pt x="9417" y="8906"/>
                  </a:lnTo>
                  <a:lnTo>
                    <a:pt x="9417" y="8913"/>
                  </a:lnTo>
                  <a:cubicBezTo>
                    <a:pt x="9408" y="9056"/>
                    <a:pt x="9381" y="9191"/>
                    <a:pt x="9335" y="9319"/>
                  </a:cubicBezTo>
                  <a:cubicBezTo>
                    <a:pt x="9801" y="9383"/>
                    <a:pt x="10254" y="9461"/>
                    <a:pt x="10678" y="9552"/>
                  </a:cubicBezTo>
                  <a:lnTo>
                    <a:pt x="10678" y="3841"/>
                  </a:lnTo>
                  <a:cubicBezTo>
                    <a:pt x="10678" y="3654"/>
                    <a:pt x="10810" y="3459"/>
                    <a:pt x="11012" y="3411"/>
                  </a:cubicBezTo>
                  <a:cubicBezTo>
                    <a:pt x="12747" y="2965"/>
                    <a:pt x="13366" y="2368"/>
                    <a:pt x="13366" y="1957"/>
                  </a:cubicBezTo>
                  <a:cubicBezTo>
                    <a:pt x="13367" y="1629"/>
                    <a:pt x="12900" y="1122"/>
                    <a:pt x="11592" y="680"/>
                  </a:cubicBezTo>
                  <a:cubicBezTo>
                    <a:pt x="10296" y="241"/>
                    <a:pt x="8558" y="0"/>
                    <a:pt x="6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3"/>
            <p:cNvSpPr/>
            <p:nvPr/>
          </p:nvSpPr>
          <p:spPr>
            <a:xfrm>
              <a:off x="3243222" y="2101934"/>
              <a:ext cx="56434" cy="309665"/>
            </a:xfrm>
            <a:custGeom>
              <a:rect b="b" l="l" r="r" t="t"/>
              <a:pathLst>
                <a:path extrusionOk="0" h="9899" w="1804">
                  <a:moveTo>
                    <a:pt x="1" y="1"/>
                  </a:moveTo>
                  <a:lnTo>
                    <a:pt x="1" y="8614"/>
                  </a:lnTo>
                  <a:cubicBezTo>
                    <a:pt x="1" y="9028"/>
                    <a:pt x="545" y="9528"/>
                    <a:pt x="1493" y="9883"/>
                  </a:cubicBezTo>
                  <a:cubicBezTo>
                    <a:pt x="1520" y="9893"/>
                    <a:pt x="1547" y="9898"/>
                    <a:pt x="1574" y="9898"/>
                  </a:cubicBezTo>
                  <a:cubicBezTo>
                    <a:pt x="1695" y="9898"/>
                    <a:pt x="1803" y="9799"/>
                    <a:pt x="1803" y="9668"/>
                  </a:cubicBezTo>
                  <a:lnTo>
                    <a:pt x="1803" y="918"/>
                  </a:lnTo>
                  <a:cubicBezTo>
                    <a:pt x="1803" y="846"/>
                    <a:pt x="1755" y="782"/>
                    <a:pt x="1686" y="761"/>
                  </a:cubicBezTo>
                  <a:cubicBezTo>
                    <a:pt x="932" y="532"/>
                    <a:pt x="389" y="272"/>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3"/>
            <p:cNvSpPr/>
            <p:nvPr/>
          </p:nvSpPr>
          <p:spPr>
            <a:xfrm>
              <a:off x="3391282" y="2174415"/>
              <a:ext cx="121970" cy="239937"/>
            </a:xfrm>
            <a:custGeom>
              <a:rect b="b" l="l" r="r" t="t"/>
              <a:pathLst>
                <a:path extrusionOk="0" h="7670" w="3899">
                  <a:moveTo>
                    <a:pt x="313" y="0"/>
                  </a:moveTo>
                  <a:cubicBezTo>
                    <a:pt x="197" y="0"/>
                    <a:pt x="124" y="62"/>
                    <a:pt x="89" y="99"/>
                  </a:cubicBezTo>
                  <a:cubicBezTo>
                    <a:pt x="56" y="136"/>
                    <a:pt x="1" y="213"/>
                    <a:pt x="11" y="329"/>
                  </a:cubicBezTo>
                  <a:cubicBezTo>
                    <a:pt x="11" y="334"/>
                    <a:pt x="12" y="339"/>
                    <a:pt x="12" y="342"/>
                  </a:cubicBezTo>
                  <a:lnTo>
                    <a:pt x="184" y="3202"/>
                  </a:lnTo>
                  <a:cubicBezTo>
                    <a:pt x="200" y="3367"/>
                    <a:pt x="294" y="3505"/>
                    <a:pt x="430" y="3582"/>
                  </a:cubicBezTo>
                  <a:cubicBezTo>
                    <a:pt x="433" y="3583"/>
                    <a:pt x="436" y="3586"/>
                    <a:pt x="440" y="3587"/>
                  </a:cubicBezTo>
                  <a:cubicBezTo>
                    <a:pt x="510" y="3626"/>
                    <a:pt x="590" y="3648"/>
                    <a:pt x="676" y="3648"/>
                  </a:cubicBezTo>
                  <a:lnTo>
                    <a:pt x="759" y="3648"/>
                  </a:lnTo>
                  <a:cubicBezTo>
                    <a:pt x="1004" y="3648"/>
                    <a:pt x="1202" y="3847"/>
                    <a:pt x="1202" y="4091"/>
                  </a:cubicBezTo>
                  <a:lnTo>
                    <a:pt x="1202" y="6839"/>
                  </a:lnTo>
                  <a:cubicBezTo>
                    <a:pt x="1202" y="7297"/>
                    <a:pt x="1575" y="7670"/>
                    <a:pt x="2032" y="7670"/>
                  </a:cubicBezTo>
                  <a:cubicBezTo>
                    <a:pt x="2488" y="7669"/>
                    <a:pt x="2861" y="7296"/>
                    <a:pt x="2861" y="6839"/>
                  </a:cubicBezTo>
                  <a:lnTo>
                    <a:pt x="2861" y="4092"/>
                  </a:lnTo>
                  <a:cubicBezTo>
                    <a:pt x="2861" y="3847"/>
                    <a:pt x="3059" y="3648"/>
                    <a:pt x="3304" y="3648"/>
                  </a:cubicBezTo>
                  <a:cubicBezTo>
                    <a:pt x="3567" y="3648"/>
                    <a:pt x="3784" y="3443"/>
                    <a:pt x="3797" y="3180"/>
                  </a:cubicBezTo>
                  <a:lnTo>
                    <a:pt x="3895" y="324"/>
                  </a:lnTo>
                  <a:lnTo>
                    <a:pt x="3895" y="317"/>
                  </a:lnTo>
                  <a:cubicBezTo>
                    <a:pt x="3899" y="233"/>
                    <a:pt x="3869" y="154"/>
                    <a:pt x="3813" y="93"/>
                  </a:cubicBezTo>
                  <a:cubicBezTo>
                    <a:pt x="3755" y="33"/>
                    <a:pt x="3678" y="0"/>
                    <a:pt x="35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83"/>
          <p:cNvGrpSpPr/>
          <p:nvPr/>
        </p:nvGrpSpPr>
        <p:grpSpPr>
          <a:xfrm>
            <a:off x="3933095" y="1996230"/>
            <a:ext cx="434514" cy="418122"/>
            <a:chOff x="3933095" y="1996230"/>
            <a:chExt cx="434514" cy="418122"/>
          </a:xfrm>
        </p:grpSpPr>
        <p:sp>
          <p:nvSpPr>
            <p:cNvPr id="1449" name="Google Shape;1449;p83"/>
            <p:cNvSpPr/>
            <p:nvPr/>
          </p:nvSpPr>
          <p:spPr>
            <a:xfrm>
              <a:off x="3933095" y="1996230"/>
              <a:ext cx="284890" cy="269217"/>
            </a:xfrm>
            <a:custGeom>
              <a:rect b="b" l="l" r="r" t="t"/>
              <a:pathLst>
                <a:path extrusionOk="0" h="8606" w="9107">
                  <a:moveTo>
                    <a:pt x="7043" y="0"/>
                  </a:moveTo>
                  <a:cubicBezTo>
                    <a:pt x="5340" y="0"/>
                    <a:pt x="3642" y="648"/>
                    <a:pt x="2346" y="1943"/>
                  </a:cubicBezTo>
                  <a:cubicBezTo>
                    <a:pt x="548" y="3742"/>
                    <a:pt x="0" y="6321"/>
                    <a:pt x="698" y="8605"/>
                  </a:cubicBezTo>
                  <a:lnTo>
                    <a:pt x="3498" y="7488"/>
                  </a:lnTo>
                  <a:cubicBezTo>
                    <a:pt x="3226" y="6295"/>
                    <a:pt x="3551" y="4994"/>
                    <a:pt x="4475" y="4071"/>
                  </a:cubicBezTo>
                  <a:cubicBezTo>
                    <a:pt x="5166" y="3380"/>
                    <a:pt x="6087" y="2999"/>
                    <a:pt x="7067" y="2999"/>
                  </a:cubicBezTo>
                  <a:lnTo>
                    <a:pt x="7078" y="2999"/>
                  </a:lnTo>
                  <a:cubicBezTo>
                    <a:pt x="7408" y="3000"/>
                    <a:pt x="7731" y="3044"/>
                    <a:pt x="8042" y="3129"/>
                  </a:cubicBezTo>
                  <a:lnTo>
                    <a:pt x="9106" y="325"/>
                  </a:lnTo>
                  <a:cubicBezTo>
                    <a:pt x="8436" y="109"/>
                    <a:pt x="7739" y="0"/>
                    <a:pt x="7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3"/>
            <p:cNvSpPr/>
            <p:nvPr/>
          </p:nvSpPr>
          <p:spPr>
            <a:xfrm>
              <a:off x="4208756" y="2015813"/>
              <a:ext cx="133639" cy="132919"/>
            </a:xfrm>
            <a:custGeom>
              <a:rect b="b" l="l" r="r" t="t"/>
              <a:pathLst>
                <a:path extrusionOk="0" h="4249" w="4272">
                  <a:moveTo>
                    <a:pt x="1069" y="1"/>
                  </a:moveTo>
                  <a:lnTo>
                    <a:pt x="1" y="2810"/>
                  </a:lnTo>
                  <a:cubicBezTo>
                    <a:pt x="318" y="2982"/>
                    <a:pt x="611" y="3198"/>
                    <a:pt x="873" y="3460"/>
                  </a:cubicBezTo>
                  <a:cubicBezTo>
                    <a:pt x="1114" y="3701"/>
                    <a:pt x="1314" y="3966"/>
                    <a:pt x="1474" y="4248"/>
                  </a:cubicBezTo>
                  <a:lnTo>
                    <a:pt x="4271" y="3142"/>
                  </a:lnTo>
                  <a:cubicBezTo>
                    <a:pt x="4232" y="3061"/>
                    <a:pt x="4202" y="3001"/>
                    <a:pt x="4184" y="2967"/>
                  </a:cubicBezTo>
                  <a:cubicBezTo>
                    <a:pt x="4143" y="2889"/>
                    <a:pt x="3657" y="2017"/>
                    <a:pt x="2986" y="1347"/>
                  </a:cubicBezTo>
                  <a:cubicBezTo>
                    <a:pt x="2413" y="773"/>
                    <a:pt x="1763" y="325"/>
                    <a:pt x="10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3"/>
            <p:cNvSpPr/>
            <p:nvPr/>
          </p:nvSpPr>
          <p:spPr>
            <a:xfrm>
              <a:off x="4056755" y="2116042"/>
              <a:ext cx="196016" cy="178561"/>
            </a:xfrm>
            <a:custGeom>
              <a:rect b="b" l="l" r="r" t="t"/>
              <a:pathLst>
                <a:path extrusionOk="0" h="5708" w="6266">
                  <a:moveTo>
                    <a:pt x="3127" y="1785"/>
                  </a:moveTo>
                  <a:cubicBezTo>
                    <a:pt x="3402" y="1785"/>
                    <a:pt x="3677" y="1890"/>
                    <a:pt x="3886" y="2100"/>
                  </a:cubicBezTo>
                  <a:cubicBezTo>
                    <a:pt x="4305" y="2519"/>
                    <a:pt x="4307" y="3195"/>
                    <a:pt x="3892" y="3611"/>
                  </a:cubicBezTo>
                  <a:cubicBezTo>
                    <a:pt x="3685" y="3818"/>
                    <a:pt x="3413" y="3922"/>
                    <a:pt x="3140" y="3922"/>
                  </a:cubicBezTo>
                  <a:cubicBezTo>
                    <a:pt x="2866" y="3922"/>
                    <a:pt x="2591" y="3816"/>
                    <a:pt x="2382" y="3606"/>
                  </a:cubicBezTo>
                  <a:cubicBezTo>
                    <a:pt x="1963" y="3188"/>
                    <a:pt x="1961" y="2510"/>
                    <a:pt x="2376" y="2095"/>
                  </a:cubicBezTo>
                  <a:cubicBezTo>
                    <a:pt x="2583" y="1888"/>
                    <a:pt x="2855" y="1785"/>
                    <a:pt x="3127" y="1785"/>
                  </a:cubicBezTo>
                  <a:close/>
                  <a:moveTo>
                    <a:pt x="3112" y="0"/>
                  </a:moveTo>
                  <a:cubicBezTo>
                    <a:pt x="2355" y="0"/>
                    <a:pt x="1643" y="294"/>
                    <a:pt x="1109" y="828"/>
                  </a:cubicBezTo>
                  <a:cubicBezTo>
                    <a:pt x="1" y="1936"/>
                    <a:pt x="7" y="3746"/>
                    <a:pt x="1124" y="4863"/>
                  </a:cubicBezTo>
                  <a:cubicBezTo>
                    <a:pt x="1350" y="5089"/>
                    <a:pt x="1607" y="5274"/>
                    <a:pt x="1885" y="5411"/>
                  </a:cubicBezTo>
                  <a:cubicBezTo>
                    <a:pt x="1890" y="5413"/>
                    <a:pt x="1895" y="5416"/>
                    <a:pt x="1899" y="5418"/>
                  </a:cubicBezTo>
                  <a:cubicBezTo>
                    <a:pt x="2283" y="5606"/>
                    <a:pt x="2706" y="5705"/>
                    <a:pt x="3145" y="5708"/>
                  </a:cubicBezTo>
                  <a:lnTo>
                    <a:pt x="3153" y="5708"/>
                  </a:lnTo>
                  <a:cubicBezTo>
                    <a:pt x="3911" y="5708"/>
                    <a:pt x="4623" y="5413"/>
                    <a:pt x="5157" y="4879"/>
                  </a:cubicBezTo>
                  <a:cubicBezTo>
                    <a:pt x="6265" y="3771"/>
                    <a:pt x="6259" y="1961"/>
                    <a:pt x="5142" y="843"/>
                  </a:cubicBezTo>
                  <a:cubicBezTo>
                    <a:pt x="4869" y="569"/>
                    <a:pt x="4548" y="355"/>
                    <a:pt x="4199" y="213"/>
                  </a:cubicBezTo>
                  <a:cubicBezTo>
                    <a:pt x="4196" y="212"/>
                    <a:pt x="4192" y="210"/>
                    <a:pt x="4187" y="209"/>
                  </a:cubicBezTo>
                  <a:cubicBezTo>
                    <a:pt x="4178" y="205"/>
                    <a:pt x="4171" y="201"/>
                    <a:pt x="4161" y="197"/>
                  </a:cubicBezTo>
                  <a:cubicBezTo>
                    <a:pt x="3834" y="69"/>
                    <a:pt x="3483" y="1"/>
                    <a:pt x="3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3"/>
            <p:cNvSpPr/>
            <p:nvPr/>
          </p:nvSpPr>
          <p:spPr>
            <a:xfrm>
              <a:off x="4084471" y="2138190"/>
              <a:ext cx="283138" cy="276162"/>
            </a:xfrm>
            <a:custGeom>
              <a:rect b="b" l="l" r="r" t="t"/>
              <a:pathLst>
                <a:path extrusionOk="0" h="8828" w="9051">
                  <a:moveTo>
                    <a:pt x="8554" y="0"/>
                  </a:moveTo>
                  <a:lnTo>
                    <a:pt x="5774" y="1101"/>
                  </a:lnTo>
                  <a:cubicBezTo>
                    <a:pt x="6150" y="2355"/>
                    <a:pt x="5846" y="3771"/>
                    <a:pt x="4860" y="4758"/>
                  </a:cubicBezTo>
                  <a:cubicBezTo>
                    <a:pt x="4169" y="5448"/>
                    <a:pt x="3250" y="5830"/>
                    <a:pt x="2269" y="5830"/>
                  </a:cubicBezTo>
                  <a:lnTo>
                    <a:pt x="2257" y="5830"/>
                  </a:lnTo>
                  <a:cubicBezTo>
                    <a:pt x="1843" y="5828"/>
                    <a:pt x="1439" y="5759"/>
                    <a:pt x="1059" y="5626"/>
                  </a:cubicBezTo>
                  <a:lnTo>
                    <a:pt x="0" y="8416"/>
                  </a:lnTo>
                  <a:cubicBezTo>
                    <a:pt x="575" y="8619"/>
                    <a:pt x="1393" y="8827"/>
                    <a:pt x="2330" y="8827"/>
                  </a:cubicBezTo>
                  <a:cubicBezTo>
                    <a:pt x="2619" y="8827"/>
                    <a:pt x="2920" y="8807"/>
                    <a:pt x="3228" y="8761"/>
                  </a:cubicBezTo>
                  <a:cubicBezTo>
                    <a:pt x="6032" y="8346"/>
                    <a:pt x="8449" y="5929"/>
                    <a:pt x="8865" y="3125"/>
                  </a:cubicBezTo>
                  <a:cubicBezTo>
                    <a:pt x="9051" y="1875"/>
                    <a:pt x="8806" y="754"/>
                    <a:pt x="8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3"/>
            <p:cNvSpPr/>
            <p:nvPr/>
          </p:nvSpPr>
          <p:spPr>
            <a:xfrm>
              <a:off x="3964065" y="2254999"/>
              <a:ext cx="130010" cy="136360"/>
            </a:xfrm>
            <a:custGeom>
              <a:rect b="b" l="l" r="r" t="t"/>
              <a:pathLst>
                <a:path extrusionOk="0" h="4359" w="4156">
                  <a:moveTo>
                    <a:pt x="2782" y="1"/>
                  </a:moveTo>
                  <a:lnTo>
                    <a:pt x="0" y="1112"/>
                  </a:lnTo>
                  <a:cubicBezTo>
                    <a:pt x="325" y="1840"/>
                    <a:pt x="789" y="2523"/>
                    <a:pt x="1386" y="3122"/>
                  </a:cubicBezTo>
                  <a:cubicBezTo>
                    <a:pt x="2057" y="3793"/>
                    <a:pt x="2929" y="4278"/>
                    <a:pt x="3008" y="4320"/>
                  </a:cubicBezTo>
                  <a:cubicBezTo>
                    <a:pt x="3026" y="4330"/>
                    <a:pt x="3052" y="4343"/>
                    <a:pt x="3084" y="4358"/>
                  </a:cubicBezTo>
                  <a:lnTo>
                    <a:pt x="4156" y="1532"/>
                  </a:lnTo>
                  <a:cubicBezTo>
                    <a:pt x="3921" y="1385"/>
                    <a:pt x="3700" y="1209"/>
                    <a:pt x="3499" y="1009"/>
                  </a:cubicBezTo>
                  <a:cubicBezTo>
                    <a:pt x="3197" y="707"/>
                    <a:pt x="2959" y="365"/>
                    <a:pt x="27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83"/>
          <p:cNvGrpSpPr/>
          <p:nvPr/>
        </p:nvGrpSpPr>
        <p:grpSpPr>
          <a:xfrm>
            <a:off x="4648244" y="1996261"/>
            <a:ext cx="418153" cy="418059"/>
            <a:chOff x="4648244" y="1996261"/>
            <a:chExt cx="418153" cy="418059"/>
          </a:xfrm>
        </p:grpSpPr>
        <p:sp>
          <p:nvSpPr>
            <p:cNvPr id="1455" name="Google Shape;1455;p83"/>
            <p:cNvSpPr/>
            <p:nvPr/>
          </p:nvSpPr>
          <p:spPr>
            <a:xfrm>
              <a:off x="4719631" y="2067679"/>
              <a:ext cx="275130" cy="275098"/>
            </a:xfrm>
            <a:custGeom>
              <a:rect b="b" l="l" r="r" t="t"/>
              <a:pathLst>
                <a:path extrusionOk="0" h="8794" w="8795">
                  <a:moveTo>
                    <a:pt x="4876" y="2669"/>
                  </a:moveTo>
                  <a:cubicBezTo>
                    <a:pt x="5120" y="2669"/>
                    <a:pt x="5319" y="2868"/>
                    <a:pt x="5319" y="3113"/>
                  </a:cubicBezTo>
                  <a:cubicBezTo>
                    <a:pt x="5319" y="3358"/>
                    <a:pt x="5120" y="3557"/>
                    <a:pt x="4876" y="3557"/>
                  </a:cubicBezTo>
                  <a:lnTo>
                    <a:pt x="4371" y="3557"/>
                  </a:lnTo>
                  <a:cubicBezTo>
                    <a:pt x="4266" y="3557"/>
                    <a:pt x="4180" y="3643"/>
                    <a:pt x="4180" y="3749"/>
                  </a:cubicBezTo>
                  <a:lnTo>
                    <a:pt x="4180" y="3931"/>
                  </a:lnTo>
                  <a:cubicBezTo>
                    <a:pt x="4223" y="3925"/>
                    <a:pt x="4268" y="3922"/>
                    <a:pt x="4314" y="3922"/>
                  </a:cubicBezTo>
                  <a:cubicBezTo>
                    <a:pt x="4877" y="3922"/>
                    <a:pt x="5335" y="4379"/>
                    <a:pt x="5335" y="4943"/>
                  </a:cubicBezTo>
                  <a:lnTo>
                    <a:pt x="5335" y="5155"/>
                  </a:lnTo>
                  <a:cubicBezTo>
                    <a:pt x="5335" y="5717"/>
                    <a:pt x="4877" y="6176"/>
                    <a:pt x="4314" y="6176"/>
                  </a:cubicBezTo>
                  <a:cubicBezTo>
                    <a:pt x="3755" y="6176"/>
                    <a:pt x="3298" y="5722"/>
                    <a:pt x="3293" y="5163"/>
                  </a:cubicBezTo>
                  <a:lnTo>
                    <a:pt x="3293" y="3748"/>
                  </a:lnTo>
                  <a:cubicBezTo>
                    <a:pt x="3293" y="3153"/>
                    <a:pt x="3776" y="2669"/>
                    <a:pt x="4371" y="2669"/>
                  </a:cubicBezTo>
                  <a:close/>
                  <a:moveTo>
                    <a:pt x="1570" y="2649"/>
                  </a:moveTo>
                  <a:cubicBezTo>
                    <a:pt x="2181" y="2649"/>
                    <a:pt x="2681" y="3146"/>
                    <a:pt x="2681" y="3760"/>
                  </a:cubicBezTo>
                  <a:cubicBezTo>
                    <a:pt x="2681" y="4009"/>
                    <a:pt x="2597" y="4240"/>
                    <a:pt x="2457" y="4427"/>
                  </a:cubicBezTo>
                  <a:cubicBezTo>
                    <a:pt x="2597" y="4616"/>
                    <a:pt x="2681" y="4847"/>
                    <a:pt x="2681" y="5096"/>
                  </a:cubicBezTo>
                  <a:cubicBezTo>
                    <a:pt x="2681" y="5709"/>
                    <a:pt x="2183" y="6207"/>
                    <a:pt x="1570" y="6207"/>
                  </a:cubicBezTo>
                  <a:lnTo>
                    <a:pt x="1147" y="6207"/>
                  </a:lnTo>
                  <a:cubicBezTo>
                    <a:pt x="902" y="6207"/>
                    <a:pt x="703" y="6008"/>
                    <a:pt x="703" y="5763"/>
                  </a:cubicBezTo>
                  <a:cubicBezTo>
                    <a:pt x="703" y="5519"/>
                    <a:pt x="902" y="5320"/>
                    <a:pt x="1147" y="5320"/>
                  </a:cubicBezTo>
                  <a:lnTo>
                    <a:pt x="1570" y="5320"/>
                  </a:lnTo>
                  <a:cubicBezTo>
                    <a:pt x="1693" y="5320"/>
                    <a:pt x="1794" y="5220"/>
                    <a:pt x="1794" y="5095"/>
                  </a:cubicBezTo>
                  <a:cubicBezTo>
                    <a:pt x="1794" y="4972"/>
                    <a:pt x="1693" y="4871"/>
                    <a:pt x="1570" y="4871"/>
                  </a:cubicBezTo>
                  <a:lnTo>
                    <a:pt x="1132" y="4871"/>
                  </a:lnTo>
                  <a:cubicBezTo>
                    <a:pt x="887" y="4871"/>
                    <a:pt x="688" y="4673"/>
                    <a:pt x="688" y="4428"/>
                  </a:cubicBezTo>
                  <a:cubicBezTo>
                    <a:pt x="688" y="4182"/>
                    <a:pt x="887" y="3983"/>
                    <a:pt x="1132" y="3983"/>
                  </a:cubicBezTo>
                  <a:lnTo>
                    <a:pt x="1570" y="3983"/>
                  </a:lnTo>
                  <a:cubicBezTo>
                    <a:pt x="1693" y="3983"/>
                    <a:pt x="1794" y="3884"/>
                    <a:pt x="1794" y="3761"/>
                  </a:cubicBezTo>
                  <a:cubicBezTo>
                    <a:pt x="1794" y="3638"/>
                    <a:pt x="1693" y="3536"/>
                    <a:pt x="1570" y="3536"/>
                  </a:cubicBezTo>
                  <a:lnTo>
                    <a:pt x="1132" y="3536"/>
                  </a:lnTo>
                  <a:cubicBezTo>
                    <a:pt x="887" y="3536"/>
                    <a:pt x="688" y="3337"/>
                    <a:pt x="688" y="3093"/>
                  </a:cubicBezTo>
                  <a:cubicBezTo>
                    <a:pt x="688" y="2848"/>
                    <a:pt x="887" y="2649"/>
                    <a:pt x="1132" y="2649"/>
                  </a:cubicBezTo>
                  <a:close/>
                  <a:moveTo>
                    <a:pt x="7038" y="2571"/>
                  </a:moveTo>
                  <a:cubicBezTo>
                    <a:pt x="7628" y="2571"/>
                    <a:pt x="8108" y="3050"/>
                    <a:pt x="8108" y="3640"/>
                  </a:cubicBezTo>
                  <a:lnTo>
                    <a:pt x="8108" y="5153"/>
                  </a:lnTo>
                  <a:cubicBezTo>
                    <a:pt x="8108" y="5743"/>
                    <a:pt x="7627" y="6223"/>
                    <a:pt x="7038" y="6223"/>
                  </a:cubicBezTo>
                  <a:cubicBezTo>
                    <a:pt x="6449" y="6223"/>
                    <a:pt x="5970" y="5743"/>
                    <a:pt x="5970" y="5153"/>
                  </a:cubicBezTo>
                  <a:lnTo>
                    <a:pt x="5970" y="3640"/>
                  </a:lnTo>
                  <a:cubicBezTo>
                    <a:pt x="5970" y="3050"/>
                    <a:pt x="6449" y="2571"/>
                    <a:pt x="7038" y="2571"/>
                  </a:cubicBezTo>
                  <a:close/>
                  <a:moveTo>
                    <a:pt x="4397" y="0"/>
                  </a:moveTo>
                  <a:cubicBezTo>
                    <a:pt x="3073" y="0"/>
                    <a:pt x="1808" y="254"/>
                    <a:pt x="728" y="727"/>
                  </a:cubicBezTo>
                  <a:cubicBezTo>
                    <a:pt x="254" y="1808"/>
                    <a:pt x="0" y="3071"/>
                    <a:pt x="0" y="4397"/>
                  </a:cubicBezTo>
                  <a:cubicBezTo>
                    <a:pt x="0" y="5721"/>
                    <a:pt x="254" y="6986"/>
                    <a:pt x="728" y="8066"/>
                  </a:cubicBezTo>
                  <a:cubicBezTo>
                    <a:pt x="1808" y="8540"/>
                    <a:pt x="3072" y="8793"/>
                    <a:pt x="4397" y="8793"/>
                  </a:cubicBezTo>
                  <a:cubicBezTo>
                    <a:pt x="5721" y="8793"/>
                    <a:pt x="6986" y="8539"/>
                    <a:pt x="8067" y="8066"/>
                  </a:cubicBezTo>
                  <a:cubicBezTo>
                    <a:pt x="8540" y="6986"/>
                    <a:pt x="8795" y="5721"/>
                    <a:pt x="8795" y="4397"/>
                  </a:cubicBezTo>
                  <a:cubicBezTo>
                    <a:pt x="8795" y="3073"/>
                    <a:pt x="8540" y="1808"/>
                    <a:pt x="8067" y="727"/>
                  </a:cubicBezTo>
                  <a:cubicBezTo>
                    <a:pt x="6986" y="254"/>
                    <a:pt x="5723" y="0"/>
                    <a:pt x="43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3"/>
            <p:cNvSpPr/>
            <p:nvPr/>
          </p:nvSpPr>
          <p:spPr>
            <a:xfrm>
              <a:off x="4934072" y="2175854"/>
              <a:ext cx="11512" cy="58811"/>
            </a:xfrm>
            <a:custGeom>
              <a:rect b="b" l="l" r="r" t="t"/>
              <a:pathLst>
                <a:path extrusionOk="0" h="1880" w="368">
                  <a:moveTo>
                    <a:pt x="183" y="0"/>
                  </a:moveTo>
                  <a:cubicBezTo>
                    <a:pt x="83" y="0"/>
                    <a:pt x="1" y="82"/>
                    <a:pt x="1" y="184"/>
                  </a:cubicBezTo>
                  <a:lnTo>
                    <a:pt x="1" y="1697"/>
                  </a:lnTo>
                  <a:cubicBezTo>
                    <a:pt x="1" y="1797"/>
                    <a:pt x="83" y="1880"/>
                    <a:pt x="183" y="1880"/>
                  </a:cubicBezTo>
                  <a:cubicBezTo>
                    <a:pt x="285" y="1880"/>
                    <a:pt x="367" y="1797"/>
                    <a:pt x="367" y="1697"/>
                  </a:cubicBezTo>
                  <a:lnTo>
                    <a:pt x="367" y="184"/>
                  </a:lnTo>
                  <a:cubicBezTo>
                    <a:pt x="366" y="82"/>
                    <a:pt x="28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3"/>
            <p:cNvSpPr/>
            <p:nvPr/>
          </p:nvSpPr>
          <p:spPr>
            <a:xfrm>
              <a:off x="4850392" y="2218086"/>
              <a:ext cx="8478" cy="15078"/>
            </a:xfrm>
            <a:custGeom>
              <a:rect b="b" l="l" r="r" t="t"/>
              <a:pathLst>
                <a:path extrusionOk="0" h="482" w="271">
                  <a:moveTo>
                    <a:pt x="135" y="0"/>
                  </a:moveTo>
                  <a:cubicBezTo>
                    <a:pt x="89" y="0"/>
                    <a:pt x="58" y="22"/>
                    <a:pt x="41" y="40"/>
                  </a:cubicBezTo>
                  <a:cubicBezTo>
                    <a:pt x="22" y="58"/>
                    <a:pt x="2" y="87"/>
                    <a:pt x="1" y="132"/>
                  </a:cubicBezTo>
                  <a:lnTo>
                    <a:pt x="1" y="347"/>
                  </a:lnTo>
                  <a:cubicBezTo>
                    <a:pt x="1" y="421"/>
                    <a:pt x="61" y="481"/>
                    <a:pt x="135" y="481"/>
                  </a:cubicBezTo>
                  <a:cubicBezTo>
                    <a:pt x="210" y="481"/>
                    <a:pt x="270" y="421"/>
                    <a:pt x="270" y="347"/>
                  </a:cubicBezTo>
                  <a:lnTo>
                    <a:pt x="270" y="135"/>
                  </a:lnTo>
                  <a:cubicBezTo>
                    <a:pt x="268" y="61"/>
                    <a:pt x="209" y="0"/>
                    <a:pt x="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3"/>
            <p:cNvSpPr/>
            <p:nvPr/>
          </p:nvSpPr>
          <p:spPr>
            <a:xfrm>
              <a:off x="5009025" y="2111037"/>
              <a:ext cx="57153" cy="188383"/>
            </a:xfrm>
            <a:custGeom>
              <a:rect b="b" l="l" r="r" t="t"/>
              <a:pathLst>
                <a:path extrusionOk="0" h="6022" w="1827">
                  <a:moveTo>
                    <a:pt x="0" y="0"/>
                  </a:moveTo>
                  <a:lnTo>
                    <a:pt x="0" y="0"/>
                  </a:lnTo>
                  <a:cubicBezTo>
                    <a:pt x="282" y="937"/>
                    <a:pt x="431" y="1957"/>
                    <a:pt x="431" y="3011"/>
                  </a:cubicBezTo>
                  <a:cubicBezTo>
                    <a:pt x="431" y="4063"/>
                    <a:pt x="282" y="5083"/>
                    <a:pt x="0" y="6022"/>
                  </a:cubicBezTo>
                  <a:cubicBezTo>
                    <a:pt x="1178" y="5198"/>
                    <a:pt x="1827" y="4131"/>
                    <a:pt x="1827" y="3011"/>
                  </a:cubicBezTo>
                  <a:cubicBezTo>
                    <a:pt x="1827" y="1890"/>
                    <a:pt x="1178" y="823"/>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3"/>
            <p:cNvSpPr/>
            <p:nvPr/>
          </p:nvSpPr>
          <p:spPr>
            <a:xfrm>
              <a:off x="4762988" y="2356980"/>
              <a:ext cx="188383" cy="57184"/>
            </a:xfrm>
            <a:custGeom>
              <a:rect b="b" l="l" r="r" t="t"/>
              <a:pathLst>
                <a:path extrusionOk="0" h="1828" w="6022">
                  <a:moveTo>
                    <a:pt x="0" y="1"/>
                  </a:moveTo>
                  <a:cubicBezTo>
                    <a:pt x="824" y="1180"/>
                    <a:pt x="1891" y="1828"/>
                    <a:pt x="3011" y="1828"/>
                  </a:cubicBezTo>
                  <a:cubicBezTo>
                    <a:pt x="4132" y="1828"/>
                    <a:pt x="5199" y="1180"/>
                    <a:pt x="6022" y="1"/>
                  </a:cubicBezTo>
                  <a:lnTo>
                    <a:pt x="6022" y="1"/>
                  </a:lnTo>
                  <a:cubicBezTo>
                    <a:pt x="5084" y="284"/>
                    <a:pt x="4064" y="432"/>
                    <a:pt x="3011" y="432"/>
                  </a:cubicBezTo>
                  <a:cubicBezTo>
                    <a:pt x="1959" y="432"/>
                    <a:pt x="939" y="28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3"/>
            <p:cNvSpPr/>
            <p:nvPr/>
          </p:nvSpPr>
          <p:spPr>
            <a:xfrm>
              <a:off x="4935856" y="1996668"/>
              <a:ext cx="130229" cy="130385"/>
            </a:xfrm>
            <a:custGeom>
              <a:rect b="b" l="l" r="r" t="t"/>
              <a:pathLst>
                <a:path extrusionOk="0" h="4168" w="4163">
                  <a:moveTo>
                    <a:pt x="0" y="0"/>
                  </a:moveTo>
                  <a:cubicBezTo>
                    <a:pt x="467" y="360"/>
                    <a:pt x="896" y="822"/>
                    <a:pt x="1274" y="1381"/>
                  </a:cubicBezTo>
                  <a:cubicBezTo>
                    <a:pt x="1477" y="1678"/>
                    <a:pt x="1659" y="1995"/>
                    <a:pt x="1822" y="2330"/>
                  </a:cubicBezTo>
                  <a:cubicBezTo>
                    <a:pt x="2156" y="2493"/>
                    <a:pt x="2473" y="2677"/>
                    <a:pt x="2771" y="2878"/>
                  </a:cubicBezTo>
                  <a:cubicBezTo>
                    <a:pt x="3335" y="3261"/>
                    <a:pt x="3802" y="3695"/>
                    <a:pt x="4163" y="4167"/>
                  </a:cubicBezTo>
                  <a:cubicBezTo>
                    <a:pt x="3443" y="2248"/>
                    <a:pt x="1918" y="722"/>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3"/>
            <p:cNvSpPr/>
            <p:nvPr/>
          </p:nvSpPr>
          <p:spPr>
            <a:xfrm>
              <a:off x="4648870" y="1996918"/>
              <a:ext cx="129353" cy="129353"/>
            </a:xfrm>
            <a:custGeom>
              <a:rect b="b" l="l" r="r" t="t"/>
              <a:pathLst>
                <a:path extrusionOk="0" h="4135" w="4135">
                  <a:moveTo>
                    <a:pt x="4135" y="0"/>
                  </a:moveTo>
                  <a:lnTo>
                    <a:pt x="4135" y="0"/>
                  </a:lnTo>
                  <a:cubicBezTo>
                    <a:pt x="2235" y="722"/>
                    <a:pt x="723" y="2234"/>
                    <a:pt x="1" y="4134"/>
                  </a:cubicBezTo>
                  <a:cubicBezTo>
                    <a:pt x="360" y="3673"/>
                    <a:pt x="820" y="3247"/>
                    <a:pt x="1374" y="2870"/>
                  </a:cubicBezTo>
                  <a:cubicBezTo>
                    <a:pt x="1672" y="2668"/>
                    <a:pt x="1990" y="2485"/>
                    <a:pt x="2323" y="2322"/>
                  </a:cubicBezTo>
                  <a:cubicBezTo>
                    <a:pt x="2486" y="1987"/>
                    <a:pt x="2669" y="1670"/>
                    <a:pt x="2871" y="1373"/>
                  </a:cubicBezTo>
                  <a:cubicBezTo>
                    <a:pt x="3247" y="819"/>
                    <a:pt x="3673" y="359"/>
                    <a:pt x="4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3"/>
            <p:cNvSpPr/>
            <p:nvPr/>
          </p:nvSpPr>
          <p:spPr>
            <a:xfrm>
              <a:off x="4648714" y="2283966"/>
              <a:ext cx="130292" cy="130166"/>
            </a:xfrm>
            <a:custGeom>
              <a:rect b="b" l="l" r="r" t="t"/>
              <a:pathLst>
                <a:path extrusionOk="0" h="4161" w="4165">
                  <a:moveTo>
                    <a:pt x="0" y="0"/>
                  </a:moveTo>
                  <a:lnTo>
                    <a:pt x="0" y="0"/>
                  </a:lnTo>
                  <a:cubicBezTo>
                    <a:pt x="723" y="1916"/>
                    <a:pt x="2247" y="3440"/>
                    <a:pt x="4164" y="4161"/>
                  </a:cubicBezTo>
                  <a:cubicBezTo>
                    <a:pt x="3693" y="3798"/>
                    <a:pt x="3258" y="3332"/>
                    <a:pt x="2877" y="2768"/>
                  </a:cubicBezTo>
                  <a:cubicBezTo>
                    <a:pt x="2676" y="2470"/>
                    <a:pt x="2492" y="2152"/>
                    <a:pt x="2329" y="1819"/>
                  </a:cubicBezTo>
                  <a:cubicBezTo>
                    <a:pt x="1995" y="1657"/>
                    <a:pt x="1678" y="1473"/>
                    <a:pt x="1380" y="1272"/>
                  </a:cubicBezTo>
                  <a:cubicBezTo>
                    <a:pt x="822" y="893"/>
                    <a:pt x="361" y="46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3"/>
            <p:cNvSpPr/>
            <p:nvPr/>
          </p:nvSpPr>
          <p:spPr>
            <a:xfrm>
              <a:off x="4648244" y="2111037"/>
              <a:ext cx="57184" cy="188383"/>
            </a:xfrm>
            <a:custGeom>
              <a:rect b="b" l="l" r="r" t="t"/>
              <a:pathLst>
                <a:path extrusionOk="0" h="6022" w="1828">
                  <a:moveTo>
                    <a:pt x="1827" y="0"/>
                  </a:moveTo>
                  <a:cubicBezTo>
                    <a:pt x="648" y="823"/>
                    <a:pt x="0" y="1890"/>
                    <a:pt x="0" y="3011"/>
                  </a:cubicBezTo>
                  <a:cubicBezTo>
                    <a:pt x="0" y="4131"/>
                    <a:pt x="649" y="5198"/>
                    <a:pt x="1827" y="6022"/>
                  </a:cubicBezTo>
                  <a:cubicBezTo>
                    <a:pt x="1545" y="5084"/>
                    <a:pt x="1396" y="4063"/>
                    <a:pt x="1396" y="3011"/>
                  </a:cubicBezTo>
                  <a:cubicBezTo>
                    <a:pt x="1396" y="1958"/>
                    <a:pt x="1545" y="939"/>
                    <a:pt x="18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3"/>
            <p:cNvSpPr/>
            <p:nvPr/>
          </p:nvSpPr>
          <p:spPr>
            <a:xfrm>
              <a:off x="4935136" y="2283091"/>
              <a:ext cx="131261" cy="131230"/>
            </a:xfrm>
            <a:custGeom>
              <a:rect b="b" l="l" r="r" t="t"/>
              <a:pathLst>
                <a:path extrusionOk="0" h="4195" w="4196">
                  <a:moveTo>
                    <a:pt x="4195" y="0"/>
                  </a:moveTo>
                  <a:cubicBezTo>
                    <a:pt x="3831" y="476"/>
                    <a:pt x="3363" y="913"/>
                    <a:pt x="2795" y="1300"/>
                  </a:cubicBezTo>
                  <a:cubicBezTo>
                    <a:pt x="2497" y="1501"/>
                    <a:pt x="2180" y="1685"/>
                    <a:pt x="1846" y="1847"/>
                  </a:cubicBezTo>
                  <a:cubicBezTo>
                    <a:pt x="1683" y="2182"/>
                    <a:pt x="1500" y="2500"/>
                    <a:pt x="1298" y="2796"/>
                  </a:cubicBezTo>
                  <a:cubicBezTo>
                    <a:pt x="913" y="3364"/>
                    <a:pt x="476" y="3832"/>
                    <a:pt x="1" y="4195"/>
                  </a:cubicBezTo>
                  <a:cubicBezTo>
                    <a:pt x="1935" y="3475"/>
                    <a:pt x="3474" y="1937"/>
                    <a:pt x="4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3"/>
            <p:cNvSpPr/>
            <p:nvPr/>
          </p:nvSpPr>
          <p:spPr>
            <a:xfrm>
              <a:off x="4762988" y="1996261"/>
              <a:ext cx="188383" cy="57184"/>
            </a:xfrm>
            <a:custGeom>
              <a:rect b="b" l="l" r="r" t="t"/>
              <a:pathLst>
                <a:path extrusionOk="0" h="1828" w="6022">
                  <a:moveTo>
                    <a:pt x="3011" y="1"/>
                  </a:moveTo>
                  <a:cubicBezTo>
                    <a:pt x="1891" y="1"/>
                    <a:pt x="824" y="649"/>
                    <a:pt x="0" y="1828"/>
                  </a:cubicBezTo>
                  <a:cubicBezTo>
                    <a:pt x="939" y="1546"/>
                    <a:pt x="1960" y="1397"/>
                    <a:pt x="3011" y="1397"/>
                  </a:cubicBezTo>
                  <a:cubicBezTo>
                    <a:pt x="4064" y="1397"/>
                    <a:pt x="5083" y="1546"/>
                    <a:pt x="6022" y="1828"/>
                  </a:cubicBezTo>
                  <a:cubicBezTo>
                    <a:pt x="5199" y="649"/>
                    <a:pt x="4132" y="1"/>
                    <a:pt x="30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83"/>
          <p:cNvGrpSpPr/>
          <p:nvPr/>
        </p:nvGrpSpPr>
        <p:grpSpPr>
          <a:xfrm>
            <a:off x="5350755" y="2057950"/>
            <a:ext cx="418059" cy="355526"/>
            <a:chOff x="5350755" y="2057950"/>
            <a:chExt cx="418059" cy="355526"/>
          </a:xfrm>
        </p:grpSpPr>
        <p:sp>
          <p:nvSpPr>
            <p:cNvPr id="1467" name="Google Shape;1467;p83"/>
            <p:cNvSpPr/>
            <p:nvPr/>
          </p:nvSpPr>
          <p:spPr>
            <a:xfrm>
              <a:off x="5350912" y="2057950"/>
              <a:ext cx="417840" cy="275004"/>
            </a:xfrm>
            <a:custGeom>
              <a:rect b="b" l="l" r="r" t="t"/>
              <a:pathLst>
                <a:path extrusionOk="0" h="8791" w="13357">
                  <a:moveTo>
                    <a:pt x="5454" y="2589"/>
                  </a:moveTo>
                  <a:cubicBezTo>
                    <a:pt x="5522" y="2589"/>
                    <a:pt x="5590" y="2607"/>
                    <a:pt x="5650" y="2642"/>
                  </a:cubicBezTo>
                  <a:lnTo>
                    <a:pt x="8096" y="4054"/>
                  </a:lnTo>
                  <a:cubicBezTo>
                    <a:pt x="8217" y="4125"/>
                    <a:pt x="8292" y="4253"/>
                    <a:pt x="8292" y="4393"/>
                  </a:cubicBezTo>
                  <a:cubicBezTo>
                    <a:pt x="8294" y="4534"/>
                    <a:pt x="8218" y="4663"/>
                    <a:pt x="8097" y="4733"/>
                  </a:cubicBezTo>
                  <a:lnTo>
                    <a:pt x="5651" y="6145"/>
                  </a:lnTo>
                  <a:cubicBezTo>
                    <a:pt x="5591" y="6180"/>
                    <a:pt x="5523" y="6197"/>
                    <a:pt x="5455" y="6197"/>
                  </a:cubicBezTo>
                  <a:cubicBezTo>
                    <a:pt x="5387" y="6197"/>
                    <a:pt x="5321" y="6180"/>
                    <a:pt x="5259" y="6145"/>
                  </a:cubicBezTo>
                  <a:cubicBezTo>
                    <a:pt x="5138" y="6074"/>
                    <a:pt x="5063" y="5946"/>
                    <a:pt x="5063" y="5807"/>
                  </a:cubicBezTo>
                  <a:lnTo>
                    <a:pt x="5063" y="2980"/>
                  </a:lnTo>
                  <a:cubicBezTo>
                    <a:pt x="5063" y="2841"/>
                    <a:pt x="5137" y="2711"/>
                    <a:pt x="5259" y="2642"/>
                  </a:cubicBezTo>
                  <a:cubicBezTo>
                    <a:pt x="5319" y="2607"/>
                    <a:pt x="5387" y="2589"/>
                    <a:pt x="5454" y="2589"/>
                  </a:cubicBezTo>
                  <a:close/>
                  <a:moveTo>
                    <a:pt x="12964" y="0"/>
                  </a:moveTo>
                  <a:cubicBezTo>
                    <a:pt x="12942" y="0"/>
                    <a:pt x="12920" y="2"/>
                    <a:pt x="12898" y="6"/>
                  </a:cubicBezTo>
                  <a:lnTo>
                    <a:pt x="11954" y="164"/>
                  </a:lnTo>
                  <a:cubicBezTo>
                    <a:pt x="10208" y="455"/>
                    <a:pt x="8449" y="601"/>
                    <a:pt x="6689" y="601"/>
                  </a:cubicBezTo>
                  <a:cubicBezTo>
                    <a:pt x="4982" y="601"/>
                    <a:pt x="3274" y="464"/>
                    <a:pt x="1577" y="188"/>
                  </a:cubicBezTo>
                  <a:lnTo>
                    <a:pt x="455" y="6"/>
                  </a:lnTo>
                  <a:cubicBezTo>
                    <a:pt x="435" y="3"/>
                    <a:pt x="415" y="1"/>
                    <a:pt x="394" y="1"/>
                  </a:cubicBezTo>
                  <a:cubicBezTo>
                    <a:pt x="302" y="1"/>
                    <a:pt x="211" y="33"/>
                    <a:pt x="139" y="94"/>
                  </a:cubicBezTo>
                  <a:cubicBezTo>
                    <a:pt x="52" y="169"/>
                    <a:pt x="1" y="277"/>
                    <a:pt x="1" y="393"/>
                  </a:cubicBezTo>
                  <a:lnTo>
                    <a:pt x="1" y="7803"/>
                  </a:lnTo>
                  <a:cubicBezTo>
                    <a:pt x="1" y="7996"/>
                    <a:pt x="140" y="8160"/>
                    <a:pt x="331" y="8190"/>
                  </a:cubicBezTo>
                  <a:lnTo>
                    <a:pt x="1560" y="8385"/>
                  </a:lnTo>
                  <a:cubicBezTo>
                    <a:pt x="3263" y="8656"/>
                    <a:pt x="4976" y="8791"/>
                    <a:pt x="6690" y="8791"/>
                  </a:cubicBezTo>
                  <a:cubicBezTo>
                    <a:pt x="8438" y="8791"/>
                    <a:pt x="10185" y="8649"/>
                    <a:pt x="11920" y="8370"/>
                  </a:cubicBezTo>
                  <a:lnTo>
                    <a:pt x="13026" y="8187"/>
                  </a:lnTo>
                  <a:cubicBezTo>
                    <a:pt x="13216" y="8157"/>
                    <a:pt x="13357" y="7992"/>
                    <a:pt x="13357" y="7802"/>
                  </a:cubicBezTo>
                  <a:lnTo>
                    <a:pt x="13357" y="391"/>
                  </a:lnTo>
                  <a:cubicBezTo>
                    <a:pt x="13357" y="276"/>
                    <a:pt x="13305" y="168"/>
                    <a:pt x="13216" y="93"/>
                  </a:cubicBezTo>
                  <a:cubicBezTo>
                    <a:pt x="13146" y="32"/>
                    <a:pt x="13057" y="0"/>
                    <a:pt x="12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3"/>
            <p:cNvSpPr/>
            <p:nvPr/>
          </p:nvSpPr>
          <p:spPr>
            <a:xfrm>
              <a:off x="5533758" y="2172382"/>
              <a:ext cx="39885" cy="46017"/>
            </a:xfrm>
            <a:custGeom>
              <a:rect b="b" l="l" r="r" t="t"/>
              <a:pathLst>
                <a:path extrusionOk="0" h="1471" w="1275">
                  <a:moveTo>
                    <a:pt x="1" y="1"/>
                  </a:moveTo>
                  <a:lnTo>
                    <a:pt x="1" y="1470"/>
                  </a:lnTo>
                  <a:lnTo>
                    <a:pt x="1275" y="7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3"/>
            <p:cNvSpPr/>
            <p:nvPr/>
          </p:nvSpPr>
          <p:spPr>
            <a:xfrm>
              <a:off x="5660734" y="2371902"/>
              <a:ext cx="108081" cy="24494"/>
            </a:xfrm>
            <a:custGeom>
              <a:rect b="b" l="l" r="r" t="t"/>
              <a:pathLst>
                <a:path extrusionOk="0" h="783" w="3455">
                  <a:moveTo>
                    <a:pt x="1" y="1"/>
                  </a:moveTo>
                  <a:cubicBezTo>
                    <a:pt x="30" y="126"/>
                    <a:pt x="45" y="257"/>
                    <a:pt x="45" y="392"/>
                  </a:cubicBezTo>
                  <a:cubicBezTo>
                    <a:pt x="45" y="526"/>
                    <a:pt x="28" y="657"/>
                    <a:pt x="1" y="783"/>
                  </a:cubicBezTo>
                  <a:lnTo>
                    <a:pt x="3064" y="783"/>
                  </a:lnTo>
                  <a:cubicBezTo>
                    <a:pt x="3280" y="783"/>
                    <a:pt x="3455" y="607"/>
                    <a:pt x="3455" y="392"/>
                  </a:cubicBezTo>
                  <a:cubicBezTo>
                    <a:pt x="3455" y="175"/>
                    <a:pt x="3280" y="1"/>
                    <a:pt x="3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3"/>
            <p:cNvSpPr/>
            <p:nvPr/>
          </p:nvSpPr>
          <p:spPr>
            <a:xfrm>
              <a:off x="5575864" y="2354540"/>
              <a:ext cx="64786" cy="58936"/>
            </a:xfrm>
            <a:custGeom>
              <a:rect b="b" l="l" r="r" t="t"/>
              <a:pathLst>
                <a:path extrusionOk="0" h="1884" w="2071">
                  <a:moveTo>
                    <a:pt x="1039" y="1"/>
                  </a:moveTo>
                  <a:cubicBezTo>
                    <a:pt x="966" y="1"/>
                    <a:pt x="893" y="9"/>
                    <a:pt x="819" y="27"/>
                  </a:cubicBezTo>
                  <a:cubicBezTo>
                    <a:pt x="313" y="146"/>
                    <a:pt x="1" y="652"/>
                    <a:pt x="120" y="1158"/>
                  </a:cubicBezTo>
                  <a:cubicBezTo>
                    <a:pt x="221" y="1592"/>
                    <a:pt x="608" y="1884"/>
                    <a:pt x="1035" y="1884"/>
                  </a:cubicBezTo>
                  <a:cubicBezTo>
                    <a:pt x="1107" y="1884"/>
                    <a:pt x="1179" y="1876"/>
                    <a:pt x="1252" y="1859"/>
                  </a:cubicBezTo>
                  <a:cubicBezTo>
                    <a:pt x="1758" y="1738"/>
                    <a:pt x="2071" y="1232"/>
                    <a:pt x="1952" y="725"/>
                  </a:cubicBezTo>
                  <a:cubicBezTo>
                    <a:pt x="1850" y="292"/>
                    <a:pt x="1464" y="1"/>
                    <a:pt x="10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3"/>
            <p:cNvSpPr/>
            <p:nvPr/>
          </p:nvSpPr>
          <p:spPr>
            <a:xfrm>
              <a:off x="5350755" y="2371902"/>
              <a:ext cx="204994" cy="24494"/>
            </a:xfrm>
            <a:custGeom>
              <a:rect b="b" l="l" r="r" t="t"/>
              <a:pathLst>
                <a:path extrusionOk="0" h="783" w="6553">
                  <a:moveTo>
                    <a:pt x="392" y="1"/>
                  </a:moveTo>
                  <a:cubicBezTo>
                    <a:pt x="175" y="1"/>
                    <a:pt x="1" y="176"/>
                    <a:pt x="1" y="392"/>
                  </a:cubicBezTo>
                  <a:cubicBezTo>
                    <a:pt x="1" y="607"/>
                    <a:pt x="176" y="783"/>
                    <a:pt x="392" y="783"/>
                  </a:cubicBezTo>
                  <a:lnTo>
                    <a:pt x="6552" y="783"/>
                  </a:lnTo>
                  <a:cubicBezTo>
                    <a:pt x="6523" y="657"/>
                    <a:pt x="6507" y="526"/>
                    <a:pt x="6507" y="392"/>
                  </a:cubicBezTo>
                  <a:cubicBezTo>
                    <a:pt x="6507" y="257"/>
                    <a:pt x="6525" y="126"/>
                    <a:pt x="65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83"/>
          <p:cNvGrpSpPr/>
          <p:nvPr/>
        </p:nvGrpSpPr>
        <p:grpSpPr>
          <a:xfrm>
            <a:off x="6052297" y="2022382"/>
            <a:ext cx="419936" cy="391938"/>
            <a:chOff x="6052297" y="2022382"/>
            <a:chExt cx="419936" cy="391938"/>
          </a:xfrm>
        </p:grpSpPr>
        <p:sp>
          <p:nvSpPr>
            <p:cNvPr id="1473" name="Google Shape;1473;p83"/>
            <p:cNvSpPr/>
            <p:nvPr/>
          </p:nvSpPr>
          <p:spPr>
            <a:xfrm>
              <a:off x="6202828" y="2022382"/>
              <a:ext cx="120531" cy="54807"/>
            </a:xfrm>
            <a:custGeom>
              <a:rect b="b" l="l" r="r" t="t"/>
              <a:pathLst>
                <a:path extrusionOk="0" h="1752" w="3853">
                  <a:moveTo>
                    <a:pt x="1919" y="0"/>
                  </a:moveTo>
                  <a:cubicBezTo>
                    <a:pt x="1874" y="0"/>
                    <a:pt x="1829" y="10"/>
                    <a:pt x="1787" y="29"/>
                  </a:cubicBezTo>
                  <a:lnTo>
                    <a:pt x="0" y="808"/>
                  </a:lnTo>
                  <a:lnTo>
                    <a:pt x="1928" y="1752"/>
                  </a:lnTo>
                  <a:lnTo>
                    <a:pt x="3852" y="843"/>
                  </a:lnTo>
                  <a:lnTo>
                    <a:pt x="2056" y="30"/>
                  </a:lnTo>
                  <a:cubicBezTo>
                    <a:pt x="2013" y="10"/>
                    <a:pt x="1966" y="0"/>
                    <a:pt x="19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3"/>
            <p:cNvSpPr/>
            <p:nvPr/>
          </p:nvSpPr>
          <p:spPr>
            <a:xfrm>
              <a:off x="6185904" y="2066647"/>
              <a:ext cx="64880" cy="100573"/>
            </a:xfrm>
            <a:custGeom>
              <a:rect b="b" l="l" r="r" t="t"/>
              <a:pathLst>
                <a:path extrusionOk="0" h="3215" w="2074">
                  <a:moveTo>
                    <a:pt x="1" y="1"/>
                  </a:moveTo>
                  <a:lnTo>
                    <a:pt x="1" y="2292"/>
                  </a:lnTo>
                  <a:lnTo>
                    <a:pt x="2074" y="3214"/>
                  </a:lnTo>
                  <a:lnTo>
                    <a:pt x="2074" y="1016"/>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3"/>
            <p:cNvSpPr/>
            <p:nvPr/>
          </p:nvSpPr>
          <p:spPr>
            <a:xfrm>
              <a:off x="6179616" y="2346876"/>
              <a:ext cx="163388" cy="67445"/>
            </a:xfrm>
            <a:custGeom>
              <a:rect b="b" l="l" r="r" t="t"/>
              <a:pathLst>
                <a:path extrusionOk="0" h="2156" w="5223">
                  <a:moveTo>
                    <a:pt x="695" y="1"/>
                  </a:moveTo>
                  <a:cubicBezTo>
                    <a:pt x="312" y="1"/>
                    <a:pt x="1" y="313"/>
                    <a:pt x="1" y="695"/>
                  </a:cubicBezTo>
                  <a:lnTo>
                    <a:pt x="1" y="1842"/>
                  </a:lnTo>
                  <a:cubicBezTo>
                    <a:pt x="1" y="2015"/>
                    <a:pt x="141" y="2156"/>
                    <a:pt x="315" y="2156"/>
                  </a:cubicBezTo>
                  <a:lnTo>
                    <a:pt x="4907" y="2156"/>
                  </a:lnTo>
                  <a:cubicBezTo>
                    <a:pt x="5080" y="2156"/>
                    <a:pt x="5222" y="2015"/>
                    <a:pt x="5222" y="1842"/>
                  </a:cubicBezTo>
                  <a:lnTo>
                    <a:pt x="5222" y="695"/>
                  </a:lnTo>
                  <a:cubicBezTo>
                    <a:pt x="5222" y="313"/>
                    <a:pt x="4911" y="1"/>
                    <a:pt x="4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3"/>
            <p:cNvSpPr/>
            <p:nvPr/>
          </p:nvSpPr>
          <p:spPr>
            <a:xfrm>
              <a:off x="6275341" y="2067867"/>
              <a:ext cx="65005" cy="99353"/>
            </a:xfrm>
            <a:custGeom>
              <a:rect b="b" l="l" r="r" t="t"/>
              <a:pathLst>
                <a:path extrusionOk="0" h="3176" w="2078">
                  <a:moveTo>
                    <a:pt x="2078" y="0"/>
                  </a:moveTo>
                  <a:lnTo>
                    <a:pt x="1" y="981"/>
                  </a:lnTo>
                  <a:lnTo>
                    <a:pt x="1" y="3175"/>
                  </a:lnTo>
                  <a:lnTo>
                    <a:pt x="2078" y="2253"/>
                  </a:lnTo>
                  <a:lnTo>
                    <a:pt x="20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3"/>
            <p:cNvSpPr/>
            <p:nvPr/>
          </p:nvSpPr>
          <p:spPr>
            <a:xfrm>
              <a:off x="6052297" y="2094488"/>
              <a:ext cx="419936" cy="227924"/>
            </a:xfrm>
            <a:custGeom>
              <a:rect b="b" l="l" r="r" t="t"/>
              <a:pathLst>
                <a:path extrusionOk="0" h="7286" w="13424">
                  <a:moveTo>
                    <a:pt x="421" y="1"/>
                  </a:moveTo>
                  <a:cubicBezTo>
                    <a:pt x="267" y="1"/>
                    <a:pt x="127" y="92"/>
                    <a:pt x="63" y="233"/>
                  </a:cubicBezTo>
                  <a:cubicBezTo>
                    <a:pt x="0" y="374"/>
                    <a:pt x="25" y="539"/>
                    <a:pt x="128" y="654"/>
                  </a:cubicBezTo>
                  <a:lnTo>
                    <a:pt x="6010" y="7285"/>
                  </a:lnTo>
                  <a:lnTo>
                    <a:pt x="7353" y="7285"/>
                  </a:lnTo>
                  <a:lnTo>
                    <a:pt x="13293" y="656"/>
                  </a:lnTo>
                  <a:cubicBezTo>
                    <a:pt x="13397" y="539"/>
                    <a:pt x="13424" y="374"/>
                    <a:pt x="13360" y="233"/>
                  </a:cubicBezTo>
                  <a:cubicBezTo>
                    <a:pt x="13298" y="92"/>
                    <a:pt x="13156" y="1"/>
                    <a:pt x="13002" y="1"/>
                  </a:cubicBezTo>
                  <a:lnTo>
                    <a:pt x="9993" y="1"/>
                  </a:lnTo>
                  <a:lnTo>
                    <a:pt x="9993" y="1659"/>
                  </a:lnTo>
                  <a:cubicBezTo>
                    <a:pt x="9993" y="1813"/>
                    <a:pt x="9902" y="1955"/>
                    <a:pt x="9760" y="2018"/>
                  </a:cubicBezTo>
                  <a:lnTo>
                    <a:pt x="6897" y="3289"/>
                  </a:lnTo>
                  <a:cubicBezTo>
                    <a:pt x="6895" y="3288"/>
                    <a:pt x="6894" y="3288"/>
                    <a:pt x="6893" y="3288"/>
                  </a:cubicBezTo>
                  <a:cubicBezTo>
                    <a:pt x="6865" y="3288"/>
                    <a:pt x="6854" y="3323"/>
                    <a:pt x="6770" y="3323"/>
                  </a:cubicBezTo>
                  <a:cubicBezTo>
                    <a:pt x="6728" y="3323"/>
                    <a:pt x="6667" y="3315"/>
                    <a:pt x="6577" y="3289"/>
                  </a:cubicBezTo>
                  <a:lnTo>
                    <a:pt x="3719" y="2018"/>
                  </a:lnTo>
                  <a:cubicBezTo>
                    <a:pt x="3578" y="1955"/>
                    <a:pt x="3486" y="1813"/>
                    <a:pt x="3486" y="1659"/>
                  </a:cubicBezTo>
                  <a:lnTo>
                    <a:pt x="34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83"/>
          <p:cNvGrpSpPr/>
          <p:nvPr/>
        </p:nvGrpSpPr>
        <p:grpSpPr>
          <a:xfrm>
            <a:off x="6755684" y="1996199"/>
            <a:ext cx="259301" cy="418122"/>
            <a:chOff x="6755684" y="1996199"/>
            <a:chExt cx="259301" cy="418122"/>
          </a:xfrm>
        </p:grpSpPr>
        <p:sp>
          <p:nvSpPr>
            <p:cNvPr id="1479" name="Google Shape;1479;p83"/>
            <p:cNvSpPr/>
            <p:nvPr/>
          </p:nvSpPr>
          <p:spPr>
            <a:xfrm>
              <a:off x="6755715" y="2311933"/>
              <a:ext cx="83900" cy="102388"/>
            </a:xfrm>
            <a:custGeom>
              <a:rect b="b" l="l" r="r" t="t"/>
              <a:pathLst>
                <a:path extrusionOk="0" h="3273" w="2682">
                  <a:moveTo>
                    <a:pt x="1" y="1"/>
                  </a:moveTo>
                  <a:lnTo>
                    <a:pt x="1" y="1937"/>
                  </a:lnTo>
                  <a:cubicBezTo>
                    <a:pt x="1" y="2674"/>
                    <a:pt x="600" y="3273"/>
                    <a:pt x="1336" y="3273"/>
                  </a:cubicBezTo>
                  <a:lnTo>
                    <a:pt x="1345" y="3273"/>
                  </a:lnTo>
                  <a:cubicBezTo>
                    <a:pt x="2081" y="3273"/>
                    <a:pt x="2681" y="2674"/>
                    <a:pt x="2681" y="1937"/>
                  </a:cubicBezTo>
                  <a:lnTo>
                    <a:pt x="26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3"/>
            <p:cNvSpPr/>
            <p:nvPr/>
          </p:nvSpPr>
          <p:spPr>
            <a:xfrm>
              <a:off x="6755684" y="2157835"/>
              <a:ext cx="83931" cy="126350"/>
            </a:xfrm>
            <a:custGeom>
              <a:rect b="b" l="l" r="r" t="t"/>
              <a:pathLst>
                <a:path extrusionOk="0" h="4039" w="2683">
                  <a:moveTo>
                    <a:pt x="1342" y="1007"/>
                  </a:moveTo>
                  <a:cubicBezTo>
                    <a:pt x="1589" y="1007"/>
                    <a:pt x="1787" y="1206"/>
                    <a:pt x="1787" y="1452"/>
                  </a:cubicBezTo>
                  <a:cubicBezTo>
                    <a:pt x="1787" y="1697"/>
                    <a:pt x="1587" y="1896"/>
                    <a:pt x="1342" y="1896"/>
                  </a:cubicBezTo>
                  <a:cubicBezTo>
                    <a:pt x="1097" y="1896"/>
                    <a:pt x="897" y="1697"/>
                    <a:pt x="897" y="1452"/>
                  </a:cubicBezTo>
                  <a:cubicBezTo>
                    <a:pt x="897" y="1207"/>
                    <a:pt x="1095" y="1007"/>
                    <a:pt x="1342" y="1007"/>
                  </a:cubicBezTo>
                  <a:close/>
                  <a:moveTo>
                    <a:pt x="1336" y="1"/>
                  </a:moveTo>
                  <a:cubicBezTo>
                    <a:pt x="601" y="1"/>
                    <a:pt x="1" y="599"/>
                    <a:pt x="1" y="1336"/>
                  </a:cubicBezTo>
                  <a:lnTo>
                    <a:pt x="1" y="4038"/>
                  </a:lnTo>
                  <a:lnTo>
                    <a:pt x="2680" y="4038"/>
                  </a:lnTo>
                  <a:lnTo>
                    <a:pt x="2680" y="1336"/>
                  </a:lnTo>
                  <a:lnTo>
                    <a:pt x="2682" y="1336"/>
                  </a:lnTo>
                  <a:cubicBezTo>
                    <a:pt x="2682" y="601"/>
                    <a:pt x="2083" y="1"/>
                    <a:pt x="1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3"/>
            <p:cNvSpPr/>
            <p:nvPr/>
          </p:nvSpPr>
          <p:spPr>
            <a:xfrm>
              <a:off x="6758624" y="1996261"/>
              <a:ext cx="78081" cy="78112"/>
            </a:xfrm>
            <a:custGeom>
              <a:rect b="b" l="l" r="r" t="t"/>
              <a:pathLst>
                <a:path extrusionOk="0" h="2497" w="2496">
                  <a:moveTo>
                    <a:pt x="1252" y="1"/>
                  </a:moveTo>
                  <a:cubicBezTo>
                    <a:pt x="1251" y="1"/>
                    <a:pt x="1250" y="1"/>
                    <a:pt x="1248" y="1"/>
                  </a:cubicBezTo>
                  <a:cubicBezTo>
                    <a:pt x="559" y="1"/>
                    <a:pt x="0" y="558"/>
                    <a:pt x="0" y="1248"/>
                  </a:cubicBezTo>
                  <a:cubicBezTo>
                    <a:pt x="0" y="1938"/>
                    <a:pt x="558" y="2497"/>
                    <a:pt x="1248" y="2497"/>
                  </a:cubicBezTo>
                  <a:cubicBezTo>
                    <a:pt x="1937" y="2497"/>
                    <a:pt x="2496" y="1938"/>
                    <a:pt x="2496" y="1248"/>
                  </a:cubicBezTo>
                  <a:cubicBezTo>
                    <a:pt x="2496" y="559"/>
                    <a:pt x="1939" y="1"/>
                    <a:pt x="1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3"/>
            <p:cNvSpPr/>
            <p:nvPr/>
          </p:nvSpPr>
          <p:spPr>
            <a:xfrm>
              <a:off x="6783775" y="2100620"/>
              <a:ext cx="27748" cy="30876"/>
            </a:xfrm>
            <a:custGeom>
              <a:rect b="b" l="l" r="r" t="t"/>
              <a:pathLst>
                <a:path extrusionOk="0" h="987" w="887">
                  <a:moveTo>
                    <a:pt x="0" y="1"/>
                  </a:moveTo>
                  <a:lnTo>
                    <a:pt x="0" y="987"/>
                  </a:lnTo>
                  <a:cubicBezTo>
                    <a:pt x="143" y="959"/>
                    <a:pt x="289" y="944"/>
                    <a:pt x="439" y="944"/>
                  </a:cubicBezTo>
                  <a:lnTo>
                    <a:pt x="448" y="944"/>
                  </a:lnTo>
                  <a:cubicBezTo>
                    <a:pt x="598" y="944"/>
                    <a:pt x="745" y="959"/>
                    <a:pt x="887" y="987"/>
                  </a:cubicBezTo>
                  <a:lnTo>
                    <a:pt x="887" y="1"/>
                  </a:lnTo>
                  <a:cubicBezTo>
                    <a:pt x="744" y="31"/>
                    <a:pt x="595" y="47"/>
                    <a:pt x="444" y="47"/>
                  </a:cubicBezTo>
                  <a:cubicBezTo>
                    <a:pt x="292" y="47"/>
                    <a:pt x="144" y="3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3"/>
            <p:cNvSpPr/>
            <p:nvPr/>
          </p:nvSpPr>
          <p:spPr>
            <a:xfrm>
              <a:off x="6931085" y="2157710"/>
              <a:ext cx="83868" cy="126287"/>
            </a:xfrm>
            <a:custGeom>
              <a:rect b="b" l="l" r="r" t="t"/>
              <a:pathLst>
                <a:path extrusionOk="0" h="4037" w="2681">
                  <a:moveTo>
                    <a:pt x="1339" y="1007"/>
                  </a:moveTo>
                  <a:cubicBezTo>
                    <a:pt x="1586" y="1007"/>
                    <a:pt x="1785" y="1206"/>
                    <a:pt x="1785" y="1451"/>
                  </a:cubicBezTo>
                  <a:cubicBezTo>
                    <a:pt x="1785" y="1695"/>
                    <a:pt x="1586" y="1895"/>
                    <a:pt x="1339" y="1895"/>
                  </a:cubicBezTo>
                  <a:cubicBezTo>
                    <a:pt x="1095" y="1895"/>
                    <a:pt x="895" y="1697"/>
                    <a:pt x="895" y="1451"/>
                  </a:cubicBezTo>
                  <a:cubicBezTo>
                    <a:pt x="895" y="1206"/>
                    <a:pt x="1093" y="1007"/>
                    <a:pt x="1339" y="1007"/>
                  </a:cubicBezTo>
                  <a:close/>
                  <a:moveTo>
                    <a:pt x="1337" y="1"/>
                  </a:moveTo>
                  <a:cubicBezTo>
                    <a:pt x="601" y="1"/>
                    <a:pt x="1" y="599"/>
                    <a:pt x="1" y="1336"/>
                  </a:cubicBezTo>
                  <a:lnTo>
                    <a:pt x="1" y="4036"/>
                  </a:lnTo>
                  <a:lnTo>
                    <a:pt x="2678" y="4036"/>
                  </a:lnTo>
                  <a:lnTo>
                    <a:pt x="2678" y="1336"/>
                  </a:lnTo>
                  <a:lnTo>
                    <a:pt x="2680" y="1336"/>
                  </a:lnTo>
                  <a:cubicBezTo>
                    <a:pt x="2680" y="601"/>
                    <a:pt x="2081" y="1"/>
                    <a:pt x="1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3"/>
            <p:cNvSpPr/>
            <p:nvPr/>
          </p:nvSpPr>
          <p:spPr>
            <a:xfrm>
              <a:off x="6931147" y="2311714"/>
              <a:ext cx="83837" cy="102325"/>
            </a:xfrm>
            <a:custGeom>
              <a:rect b="b" l="l" r="r" t="t"/>
              <a:pathLst>
                <a:path extrusionOk="0" h="3271" w="2680">
                  <a:moveTo>
                    <a:pt x="1" y="0"/>
                  </a:moveTo>
                  <a:lnTo>
                    <a:pt x="1" y="1935"/>
                  </a:lnTo>
                  <a:cubicBezTo>
                    <a:pt x="1" y="2671"/>
                    <a:pt x="599" y="3271"/>
                    <a:pt x="1336" y="3271"/>
                  </a:cubicBezTo>
                  <a:lnTo>
                    <a:pt x="1342" y="3271"/>
                  </a:lnTo>
                  <a:cubicBezTo>
                    <a:pt x="2079" y="3271"/>
                    <a:pt x="2679" y="2673"/>
                    <a:pt x="2679" y="1935"/>
                  </a:cubicBezTo>
                  <a:lnTo>
                    <a:pt x="26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3"/>
            <p:cNvSpPr/>
            <p:nvPr/>
          </p:nvSpPr>
          <p:spPr>
            <a:xfrm>
              <a:off x="6933994" y="1996199"/>
              <a:ext cx="78050" cy="78112"/>
            </a:xfrm>
            <a:custGeom>
              <a:rect b="b" l="l" r="r" t="t"/>
              <a:pathLst>
                <a:path extrusionOk="0" h="2497" w="2495">
                  <a:moveTo>
                    <a:pt x="1246" y="1"/>
                  </a:moveTo>
                  <a:cubicBezTo>
                    <a:pt x="558" y="1"/>
                    <a:pt x="0" y="559"/>
                    <a:pt x="0" y="1248"/>
                  </a:cubicBezTo>
                  <a:cubicBezTo>
                    <a:pt x="0" y="1939"/>
                    <a:pt x="557" y="2497"/>
                    <a:pt x="1246" y="2497"/>
                  </a:cubicBezTo>
                  <a:cubicBezTo>
                    <a:pt x="1937" y="2497"/>
                    <a:pt x="2495" y="1938"/>
                    <a:pt x="2495" y="1248"/>
                  </a:cubicBezTo>
                  <a:cubicBezTo>
                    <a:pt x="2495" y="560"/>
                    <a:pt x="1936" y="1"/>
                    <a:pt x="12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3"/>
            <p:cNvSpPr/>
            <p:nvPr/>
          </p:nvSpPr>
          <p:spPr>
            <a:xfrm>
              <a:off x="6959114" y="2100557"/>
              <a:ext cx="27716" cy="30845"/>
            </a:xfrm>
            <a:custGeom>
              <a:rect b="b" l="l" r="r" t="t"/>
              <a:pathLst>
                <a:path extrusionOk="0" h="986" w="886">
                  <a:moveTo>
                    <a:pt x="0" y="1"/>
                  </a:moveTo>
                  <a:lnTo>
                    <a:pt x="0" y="986"/>
                  </a:lnTo>
                  <a:cubicBezTo>
                    <a:pt x="143" y="957"/>
                    <a:pt x="289" y="941"/>
                    <a:pt x="439" y="941"/>
                  </a:cubicBezTo>
                  <a:lnTo>
                    <a:pt x="446" y="941"/>
                  </a:lnTo>
                  <a:cubicBezTo>
                    <a:pt x="597" y="941"/>
                    <a:pt x="744" y="957"/>
                    <a:pt x="885" y="986"/>
                  </a:cubicBezTo>
                  <a:lnTo>
                    <a:pt x="885" y="1"/>
                  </a:lnTo>
                  <a:cubicBezTo>
                    <a:pt x="745" y="30"/>
                    <a:pt x="596" y="47"/>
                    <a:pt x="443" y="47"/>
                  </a:cubicBezTo>
                  <a:cubicBezTo>
                    <a:pt x="292" y="47"/>
                    <a:pt x="144" y="30"/>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83"/>
          <p:cNvGrpSpPr/>
          <p:nvPr/>
        </p:nvGrpSpPr>
        <p:grpSpPr>
          <a:xfrm>
            <a:off x="7297684" y="2022977"/>
            <a:ext cx="424504" cy="390718"/>
            <a:chOff x="7297684" y="2022977"/>
            <a:chExt cx="424504" cy="390718"/>
          </a:xfrm>
        </p:grpSpPr>
        <p:sp>
          <p:nvSpPr>
            <p:cNvPr id="1488" name="Google Shape;1488;p83"/>
            <p:cNvSpPr/>
            <p:nvPr/>
          </p:nvSpPr>
          <p:spPr>
            <a:xfrm>
              <a:off x="7379707" y="2036522"/>
              <a:ext cx="257924" cy="244348"/>
            </a:xfrm>
            <a:custGeom>
              <a:rect b="b" l="l" r="r" t="t"/>
              <a:pathLst>
                <a:path extrusionOk="0" h="7811" w="8245">
                  <a:moveTo>
                    <a:pt x="2287" y="0"/>
                  </a:moveTo>
                  <a:cubicBezTo>
                    <a:pt x="934" y="677"/>
                    <a:pt x="1" y="2077"/>
                    <a:pt x="1" y="3690"/>
                  </a:cubicBezTo>
                  <a:cubicBezTo>
                    <a:pt x="0" y="5962"/>
                    <a:pt x="1850" y="7811"/>
                    <a:pt x="4123" y="7811"/>
                  </a:cubicBezTo>
                  <a:cubicBezTo>
                    <a:pt x="6395" y="7811"/>
                    <a:pt x="8244" y="5962"/>
                    <a:pt x="8244" y="3690"/>
                  </a:cubicBezTo>
                  <a:cubicBezTo>
                    <a:pt x="8244" y="2096"/>
                    <a:pt x="7335" y="711"/>
                    <a:pt x="6008" y="25"/>
                  </a:cubicBezTo>
                  <a:lnTo>
                    <a:pt x="6008" y="3102"/>
                  </a:lnTo>
                  <a:cubicBezTo>
                    <a:pt x="6008" y="4128"/>
                    <a:pt x="5173" y="4963"/>
                    <a:pt x="4147" y="4963"/>
                  </a:cubicBezTo>
                  <a:cubicBezTo>
                    <a:pt x="3122" y="4963"/>
                    <a:pt x="2287" y="4128"/>
                    <a:pt x="2287" y="3102"/>
                  </a:cubicBezTo>
                  <a:lnTo>
                    <a:pt x="2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3"/>
            <p:cNvSpPr/>
            <p:nvPr/>
          </p:nvSpPr>
          <p:spPr>
            <a:xfrm>
              <a:off x="7477089" y="2101277"/>
              <a:ext cx="64630" cy="64630"/>
            </a:xfrm>
            <a:custGeom>
              <a:rect b="b" l="l" r="r" t="t"/>
              <a:pathLst>
                <a:path extrusionOk="0" h="2066" w="2066">
                  <a:moveTo>
                    <a:pt x="1033" y="0"/>
                  </a:moveTo>
                  <a:cubicBezTo>
                    <a:pt x="462" y="0"/>
                    <a:pt x="0" y="463"/>
                    <a:pt x="0" y="1032"/>
                  </a:cubicBezTo>
                  <a:cubicBezTo>
                    <a:pt x="0" y="1604"/>
                    <a:pt x="464" y="2065"/>
                    <a:pt x="1033" y="2065"/>
                  </a:cubicBezTo>
                  <a:cubicBezTo>
                    <a:pt x="1604" y="2065"/>
                    <a:pt x="2065" y="1602"/>
                    <a:pt x="2065" y="1032"/>
                  </a:cubicBezTo>
                  <a:cubicBezTo>
                    <a:pt x="2065" y="462"/>
                    <a:pt x="1604" y="0"/>
                    <a:pt x="10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3"/>
            <p:cNvSpPr/>
            <p:nvPr/>
          </p:nvSpPr>
          <p:spPr>
            <a:xfrm>
              <a:off x="7477152" y="2022977"/>
              <a:ext cx="64567" cy="62158"/>
            </a:xfrm>
            <a:custGeom>
              <a:rect b="b" l="l" r="r" t="t"/>
              <a:pathLst>
                <a:path extrusionOk="0" h="1987" w="2064">
                  <a:moveTo>
                    <a:pt x="1008" y="0"/>
                  </a:moveTo>
                  <a:cubicBezTo>
                    <a:pt x="660" y="0"/>
                    <a:pt x="324" y="45"/>
                    <a:pt x="1" y="125"/>
                  </a:cubicBezTo>
                  <a:lnTo>
                    <a:pt x="1" y="1986"/>
                  </a:lnTo>
                  <a:cubicBezTo>
                    <a:pt x="295" y="1789"/>
                    <a:pt x="650" y="1673"/>
                    <a:pt x="1032" y="1673"/>
                  </a:cubicBezTo>
                  <a:cubicBezTo>
                    <a:pt x="1413" y="1673"/>
                    <a:pt x="1767" y="1789"/>
                    <a:pt x="2063" y="1986"/>
                  </a:cubicBezTo>
                  <a:lnTo>
                    <a:pt x="2063" y="138"/>
                  </a:lnTo>
                  <a:cubicBezTo>
                    <a:pt x="1726" y="48"/>
                    <a:pt x="1372" y="0"/>
                    <a:pt x="1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3"/>
            <p:cNvSpPr/>
            <p:nvPr/>
          </p:nvSpPr>
          <p:spPr>
            <a:xfrm>
              <a:off x="7297684" y="2226938"/>
              <a:ext cx="83118" cy="128602"/>
            </a:xfrm>
            <a:custGeom>
              <a:rect b="b" l="l" r="r" t="t"/>
              <a:pathLst>
                <a:path extrusionOk="0" h="4111" w="2657">
                  <a:moveTo>
                    <a:pt x="1635" y="0"/>
                  </a:moveTo>
                  <a:cubicBezTo>
                    <a:pt x="1564" y="0"/>
                    <a:pt x="1493" y="18"/>
                    <a:pt x="1427" y="56"/>
                  </a:cubicBezTo>
                  <a:cubicBezTo>
                    <a:pt x="1412" y="65"/>
                    <a:pt x="1062" y="269"/>
                    <a:pt x="727" y="592"/>
                  </a:cubicBezTo>
                  <a:cubicBezTo>
                    <a:pt x="230" y="1069"/>
                    <a:pt x="0" y="1580"/>
                    <a:pt x="62" y="2070"/>
                  </a:cubicBezTo>
                  <a:cubicBezTo>
                    <a:pt x="168" y="2914"/>
                    <a:pt x="672" y="3564"/>
                    <a:pt x="2414" y="4057"/>
                  </a:cubicBezTo>
                  <a:cubicBezTo>
                    <a:pt x="2476" y="4076"/>
                    <a:pt x="2540" y="4092"/>
                    <a:pt x="2609" y="4111"/>
                  </a:cubicBezTo>
                  <a:lnTo>
                    <a:pt x="2609" y="3765"/>
                  </a:lnTo>
                  <a:cubicBezTo>
                    <a:pt x="2609" y="3595"/>
                    <a:pt x="2624" y="3427"/>
                    <a:pt x="2656" y="3265"/>
                  </a:cubicBezTo>
                  <a:cubicBezTo>
                    <a:pt x="2651" y="3264"/>
                    <a:pt x="2645" y="3262"/>
                    <a:pt x="2640" y="3260"/>
                  </a:cubicBezTo>
                  <a:cubicBezTo>
                    <a:pt x="2021" y="3085"/>
                    <a:pt x="966" y="2609"/>
                    <a:pt x="886" y="1969"/>
                  </a:cubicBezTo>
                  <a:cubicBezTo>
                    <a:pt x="829" y="1522"/>
                    <a:pt x="1506" y="970"/>
                    <a:pt x="1843" y="774"/>
                  </a:cubicBezTo>
                  <a:cubicBezTo>
                    <a:pt x="2042" y="660"/>
                    <a:pt x="2108" y="406"/>
                    <a:pt x="1994" y="208"/>
                  </a:cubicBezTo>
                  <a:cubicBezTo>
                    <a:pt x="1918" y="74"/>
                    <a:pt x="1779"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3"/>
            <p:cNvSpPr/>
            <p:nvPr/>
          </p:nvSpPr>
          <p:spPr>
            <a:xfrm>
              <a:off x="7631656" y="2226970"/>
              <a:ext cx="90532" cy="127007"/>
            </a:xfrm>
            <a:custGeom>
              <a:rect b="b" l="l" r="r" t="t"/>
              <a:pathLst>
                <a:path extrusionOk="0" h="4060" w="2894">
                  <a:moveTo>
                    <a:pt x="1396" y="0"/>
                  </a:moveTo>
                  <a:cubicBezTo>
                    <a:pt x="1257" y="0"/>
                    <a:pt x="1120" y="71"/>
                    <a:pt x="1042" y="198"/>
                  </a:cubicBezTo>
                  <a:cubicBezTo>
                    <a:pt x="922" y="393"/>
                    <a:pt x="982" y="649"/>
                    <a:pt x="1177" y="769"/>
                  </a:cubicBezTo>
                  <a:cubicBezTo>
                    <a:pt x="1389" y="900"/>
                    <a:pt x="1975" y="1371"/>
                    <a:pt x="1906" y="1807"/>
                  </a:cubicBezTo>
                  <a:cubicBezTo>
                    <a:pt x="1868" y="2049"/>
                    <a:pt x="1919" y="2628"/>
                    <a:pt x="1" y="3212"/>
                  </a:cubicBezTo>
                  <a:cubicBezTo>
                    <a:pt x="39" y="3392"/>
                    <a:pt x="59" y="3577"/>
                    <a:pt x="59" y="3766"/>
                  </a:cubicBezTo>
                  <a:lnTo>
                    <a:pt x="59" y="4059"/>
                  </a:lnTo>
                  <a:cubicBezTo>
                    <a:pt x="1957" y="3510"/>
                    <a:pt x="2588" y="2810"/>
                    <a:pt x="2725" y="1933"/>
                  </a:cubicBezTo>
                  <a:cubicBezTo>
                    <a:pt x="2893" y="858"/>
                    <a:pt x="1664" y="94"/>
                    <a:pt x="1611" y="61"/>
                  </a:cubicBezTo>
                  <a:cubicBezTo>
                    <a:pt x="1544" y="20"/>
                    <a:pt x="1470" y="0"/>
                    <a:pt x="1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3"/>
            <p:cNvSpPr/>
            <p:nvPr/>
          </p:nvSpPr>
          <p:spPr>
            <a:xfrm>
              <a:off x="7379207" y="2277209"/>
              <a:ext cx="254295" cy="136486"/>
            </a:xfrm>
            <a:custGeom>
              <a:rect b="b" l="l" r="r" t="t"/>
              <a:pathLst>
                <a:path extrusionOk="0" h="4363" w="8129">
                  <a:moveTo>
                    <a:pt x="1234" y="1"/>
                  </a:moveTo>
                  <a:cubicBezTo>
                    <a:pt x="611" y="357"/>
                    <a:pt x="185" y="955"/>
                    <a:pt x="49" y="1655"/>
                  </a:cubicBezTo>
                  <a:cubicBezTo>
                    <a:pt x="741" y="1850"/>
                    <a:pt x="1840" y="2055"/>
                    <a:pt x="2810" y="2150"/>
                  </a:cubicBezTo>
                  <a:lnTo>
                    <a:pt x="2616" y="1925"/>
                  </a:lnTo>
                  <a:cubicBezTo>
                    <a:pt x="2466" y="1752"/>
                    <a:pt x="2483" y="1490"/>
                    <a:pt x="2657" y="1340"/>
                  </a:cubicBezTo>
                  <a:cubicBezTo>
                    <a:pt x="2735" y="1272"/>
                    <a:pt x="2833" y="1239"/>
                    <a:pt x="2929" y="1239"/>
                  </a:cubicBezTo>
                  <a:cubicBezTo>
                    <a:pt x="3045" y="1239"/>
                    <a:pt x="3160" y="1287"/>
                    <a:pt x="3241" y="1381"/>
                  </a:cubicBezTo>
                  <a:lnTo>
                    <a:pt x="4080" y="2345"/>
                  </a:lnTo>
                  <a:cubicBezTo>
                    <a:pt x="4080" y="2346"/>
                    <a:pt x="4340" y="2630"/>
                    <a:pt x="4053" y="2917"/>
                  </a:cubicBezTo>
                  <a:lnTo>
                    <a:pt x="3124" y="3801"/>
                  </a:lnTo>
                  <a:cubicBezTo>
                    <a:pt x="3044" y="3878"/>
                    <a:pt x="2942" y="3915"/>
                    <a:pt x="2839" y="3915"/>
                  </a:cubicBezTo>
                  <a:cubicBezTo>
                    <a:pt x="2729" y="3915"/>
                    <a:pt x="2620" y="3871"/>
                    <a:pt x="2539" y="3787"/>
                  </a:cubicBezTo>
                  <a:cubicBezTo>
                    <a:pt x="2381" y="3622"/>
                    <a:pt x="2388" y="3358"/>
                    <a:pt x="2553" y="3201"/>
                  </a:cubicBezTo>
                  <a:lnTo>
                    <a:pt x="2784" y="2982"/>
                  </a:lnTo>
                  <a:cubicBezTo>
                    <a:pt x="1825" y="2894"/>
                    <a:pt x="755" y="2701"/>
                    <a:pt x="1" y="2504"/>
                  </a:cubicBezTo>
                  <a:lnTo>
                    <a:pt x="1" y="3886"/>
                  </a:lnTo>
                  <a:cubicBezTo>
                    <a:pt x="1" y="4150"/>
                    <a:pt x="214" y="4362"/>
                    <a:pt x="477" y="4362"/>
                  </a:cubicBezTo>
                  <a:lnTo>
                    <a:pt x="7652" y="4362"/>
                  </a:lnTo>
                  <a:cubicBezTo>
                    <a:pt x="7915" y="4362"/>
                    <a:pt x="8128" y="4150"/>
                    <a:pt x="8128" y="3886"/>
                  </a:cubicBezTo>
                  <a:lnTo>
                    <a:pt x="8128" y="2450"/>
                  </a:lnTo>
                  <a:cubicBezTo>
                    <a:pt x="7894" y="2519"/>
                    <a:pt x="7647" y="2584"/>
                    <a:pt x="7387" y="2647"/>
                  </a:cubicBezTo>
                  <a:cubicBezTo>
                    <a:pt x="7354" y="2654"/>
                    <a:pt x="7322" y="2659"/>
                    <a:pt x="7288" y="2659"/>
                  </a:cubicBezTo>
                  <a:cubicBezTo>
                    <a:pt x="7101" y="2659"/>
                    <a:pt x="6932" y="2531"/>
                    <a:pt x="6886" y="2342"/>
                  </a:cubicBezTo>
                  <a:cubicBezTo>
                    <a:pt x="6832" y="2120"/>
                    <a:pt x="6968" y="1895"/>
                    <a:pt x="7191" y="1842"/>
                  </a:cubicBezTo>
                  <a:cubicBezTo>
                    <a:pt x="7517" y="1762"/>
                    <a:pt x="7807" y="1683"/>
                    <a:pt x="8069" y="1603"/>
                  </a:cubicBezTo>
                  <a:cubicBezTo>
                    <a:pt x="8009" y="1324"/>
                    <a:pt x="7904" y="1059"/>
                    <a:pt x="7755" y="821"/>
                  </a:cubicBezTo>
                  <a:cubicBezTo>
                    <a:pt x="7559" y="506"/>
                    <a:pt x="7292" y="243"/>
                    <a:pt x="6975" y="48"/>
                  </a:cubicBezTo>
                  <a:cubicBezTo>
                    <a:pt x="6171" y="612"/>
                    <a:pt x="5193" y="944"/>
                    <a:pt x="4138" y="944"/>
                  </a:cubicBezTo>
                  <a:cubicBezTo>
                    <a:pt x="3055" y="944"/>
                    <a:pt x="2050" y="594"/>
                    <a:pt x="1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83"/>
          <p:cNvGrpSpPr/>
          <p:nvPr/>
        </p:nvGrpSpPr>
        <p:grpSpPr>
          <a:xfrm>
            <a:off x="1325198" y="2734653"/>
            <a:ext cx="418122" cy="418028"/>
            <a:chOff x="1325198" y="2734653"/>
            <a:chExt cx="418122" cy="418028"/>
          </a:xfrm>
        </p:grpSpPr>
        <p:sp>
          <p:nvSpPr>
            <p:cNvPr id="1495" name="Google Shape;1495;p83"/>
            <p:cNvSpPr/>
            <p:nvPr/>
          </p:nvSpPr>
          <p:spPr>
            <a:xfrm>
              <a:off x="1325198" y="2734653"/>
              <a:ext cx="418122" cy="89593"/>
            </a:xfrm>
            <a:custGeom>
              <a:rect b="b" l="l" r="r" t="t"/>
              <a:pathLst>
                <a:path extrusionOk="0" h="2864" w="13366">
                  <a:moveTo>
                    <a:pt x="1674" y="1245"/>
                  </a:moveTo>
                  <a:cubicBezTo>
                    <a:pt x="1904" y="1245"/>
                    <a:pt x="2093" y="1432"/>
                    <a:pt x="2093" y="1663"/>
                  </a:cubicBezTo>
                  <a:cubicBezTo>
                    <a:pt x="2093" y="1894"/>
                    <a:pt x="1905" y="2081"/>
                    <a:pt x="1674" y="2081"/>
                  </a:cubicBezTo>
                  <a:cubicBezTo>
                    <a:pt x="1443" y="2081"/>
                    <a:pt x="1254" y="1894"/>
                    <a:pt x="1254" y="1663"/>
                  </a:cubicBezTo>
                  <a:cubicBezTo>
                    <a:pt x="1254" y="1432"/>
                    <a:pt x="1442" y="1245"/>
                    <a:pt x="1674" y="1245"/>
                  </a:cubicBezTo>
                  <a:close/>
                  <a:moveTo>
                    <a:pt x="3376" y="1245"/>
                  </a:moveTo>
                  <a:cubicBezTo>
                    <a:pt x="3607" y="1245"/>
                    <a:pt x="3796" y="1432"/>
                    <a:pt x="3796" y="1663"/>
                  </a:cubicBezTo>
                  <a:cubicBezTo>
                    <a:pt x="3796" y="1894"/>
                    <a:pt x="3608" y="2081"/>
                    <a:pt x="3376" y="2081"/>
                  </a:cubicBezTo>
                  <a:cubicBezTo>
                    <a:pt x="3146" y="2081"/>
                    <a:pt x="2957" y="1894"/>
                    <a:pt x="2957" y="1663"/>
                  </a:cubicBezTo>
                  <a:cubicBezTo>
                    <a:pt x="2957" y="1432"/>
                    <a:pt x="3145" y="1245"/>
                    <a:pt x="3376" y="1245"/>
                  </a:cubicBezTo>
                  <a:close/>
                  <a:moveTo>
                    <a:pt x="5156" y="1245"/>
                  </a:moveTo>
                  <a:cubicBezTo>
                    <a:pt x="5387" y="1245"/>
                    <a:pt x="5576" y="1432"/>
                    <a:pt x="5576" y="1663"/>
                  </a:cubicBezTo>
                  <a:cubicBezTo>
                    <a:pt x="5576" y="1894"/>
                    <a:pt x="5388" y="2081"/>
                    <a:pt x="5156" y="2081"/>
                  </a:cubicBezTo>
                  <a:cubicBezTo>
                    <a:pt x="4925" y="2081"/>
                    <a:pt x="4737" y="1894"/>
                    <a:pt x="4737" y="1663"/>
                  </a:cubicBezTo>
                  <a:cubicBezTo>
                    <a:pt x="4739" y="1432"/>
                    <a:pt x="4925" y="1245"/>
                    <a:pt x="5156" y="1245"/>
                  </a:cubicBezTo>
                  <a:close/>
                  <a:moveTo>
                    <a:pt x="965" y="0"/>
                  </a:moveTo>
                  <a:cubicBezTo>
                    <a:pt x="432" y="0"/>
                    <a:pt x="1" y="432"/>
                    <a:pt x="1" y="965"/>
                  </a:cubicBezTo>
                  <a:lnTo>
                    <a:pt x="1" y="2863"/>
                  </a:lnTo>
                  <a:lnTo>
                    <a:pt x="13366" y="2863"/>
                  </a:lnTo>
                  <a:lnTo>
                    <a:pt x="13366" y="965"/>
                  </a:lnTo>
                  <a:cubicBezTo>
                    <a:pt x="13366" y="432"/>
                    <a:pt x="12933" y="0"/>
                    <a:pt x="12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3"/>
            <p:cNvSpPr/>
            <p:nvPr/>
          </p:nvSpPr>
          <p:spPr>
            <a:xfrm>
              <a:off x="1450860" y="2904330"/>
              <a:ext cx="167017" cy="177497"/>
            </a:xfrm>
            <a:custGeom>
              <a:rect b="b" l="l" r="r" t="t"/>
              <a:pathLst>
                <a:path extrusionOk="0" h="5674" w="5339">
                  <a:moveTo>
                    <a:pt x="2667" y="1713"/>
                  </a:moveTo>
                  <a:cubicBezTo>
                    <a:pt x="3303" y="1713"/>
                    <a:pt x="3821" y="2231"/>
                    <a:pt x="3821" y="2867"/>
                  </a:cubicBezTo>
                  <a:cubicBezTo>
                    <a:pt x="3821" y="3503"/>
                    <a:pt x="3303" y="4021"/>
                    <a:pt x="2667" y="4021"/>
                  </a:cubicBezTo>
                  <a:cubicBezTo>
                    <a:pt x="2031" y="4021"/>
                    <a:pt x="1514" y="3503"/>
                    <a:pt x="1514" y="2867"/>
                  </a:cubicBezTo>
                  <a:cubicBezTo>
                    <a:pt x="1514" y="2231"/>
                    <a:pt x="2031" y="1713"/>
                    <a:pt x="2667" y="1713"/>
                  </a:cubicBezTo>
                  <a:close/>
                  <a:moveTo>
                    <a:pt x="2366" y="1"/>
                  </a:moveTo>
                  <a:lnTo>
                    <a:pt x="2366" y="477"/>
                  </a:lnTo>
                  <a:cubicBezTo>
                    <a:pt x="2366" y="660"/>
                    <a:pt x="2246" y="824"/>
                    <a:pt x="2071" y="876"/>
                  </a:cubicBezTo>
                  <a:cubicBezTo>
                    <a:pt x="1724" y="979"/>
                    <a:pt x="1408" y="1174"/>
                    <a:pt x="1159" y="1439"/>
                  </a:cubicBezTo>
                  <a:cubicBezTo>
                    <a:pt x="1077" y="1523"/>
                    <a:pt x="967" y="1568"/>
                    <a:pt x="855" y="1568"/>
                  </a:cubicBezTo>
                  <a:cubicBezTo>
                    <a:pt x="792" y="1568"/>
                    <a:pt x="728" y="1554"/>
                    <a:pt x="668" y="1524"/>
                  </a:cubicBezTo>
                  <a:lnTo>
                    <a:pt x="272" y="1324"/>
                  </a:lnTo>
                  <a:lnTo>
                    <a:pt x="1" y="1865"/>
                  </a:lnTo>
                  <a:lnTo>
                    <a:pt x="399" y="2065"/>
                  </a:lnTo>
                  <a:cubicBezTo>
                    <a:pt x="562" y="2147"/>
                    <a:pt x="652" y="2327"/>
                    <a:pt x="621" y="2508"/>
                  </a:cubicBezTo>
                  <a:cubicBezTo>
                    <a:pt x="601" y="2626"/>
                    <a:pt x="590" y="2748"/>
                    <a:pt x="590" y="2868"/>
                  </a:cubicBezTo>
                  <a:cubicBezTo>
                    <a:pt x="590" y="3034"/>
                    <a:pt x="610" y="3199"/>
                    <a:pt x="650" y="3359"/>
                  </a:cubicBezTo>
                  <a:cubicBezTo>
                    <a:pt x="693" y="3538"/>
                    <a:pt x="614" y="3723"/>
                    <a:pt x="456" y="3816"/>
                  </a:cubicBezTo>
                  <a:lnTo>
                    <a:pt x="75" y="4039"/>
                  </a:lnTo>
                  <a:lnTo>
                    <a:pt x="380" y="4560"/>
                  </a:lnTo>
                  <a:lnTo>
                    <a:pt x="763" y="4338"/>
                  </a:lnTo>
                  <a:cubicBezTo>
                    <a:pt x="828" y="4300"/>
                    <a:pt x="901" y="4281"/>
                    <a:pt x="973" y="4281"/>
                  </a:cubicBezTo>
                  <a:cubicBezTo>
                    <a:pt x="1076" y="4281"/>
                    <a:pt x="1177" y="4318"/>
                    <a:pt x="1256" y="4391"/>
                  </a:cubicBezTo>
                  <a:cubicBezTo>
                    <a:pt x="1488" y="4607"/>
                    <a:pt x="1770" y="4770"/>
                    <a:pt x="2073" y="4860"/>
                  </a:cubicBezTo>
                  <a:cubicBezTo>
                    <a:pt x="2248" y="4912"/>
                    <a:pt x="2369" y="5073"/>
                    <a:pt x="2369" y="5258"/>
                  </a:cubicBezTo>
                  <a:lnTo>
                    <a:pt x="2369" y="5673"/>
                  </a:lnTo>
                  <a:lnTo>
                    <a:pt x="2973" y="5673"/>
                  </a:lnTo>
                  <a:lnTo>
                    <a:pt x="2973" y="5258"/>
                  </a:lnTo>
                  <a:cubicBezTo>
                    <a:pt x="2973" y="5075"/>
                    <a:pt x="3093" y="4912"/>
                    <a:pt x="3269" y="4860"/>
                  </a:cubicBezTo>
                  <a:cubicBezTo>
                    <a:pt x="3614" y="4755"/>
                    <a:pt x="3928" y="4563"/>
                    <a:pt x="4179" y="4299"/>
                  </a:cubicBezTo>
                  <a:cubicBezTo>
                    <a:pt x="4259" y="4214"/>
                    <a:pt x="4368" y="4170"/>
                    <a:pt x="4479" y="4170"/>
                  </a:cubicBezTo>
                  <a:cubicBezTo>
                    <a:pt x="4542" y="4170"/>
                    <a:pt x="4607" y="4184"/>
                    <a:pt x="4667" y="4215"/>
                  </a:cubicBezTo>
                  <a:lnTo>
                    <a:pt x="5067" y="4416"/>
                  </a:lnTo>
                  <a:lnTo>
                    <a:pt x="5339" y="3876"/>
                  </a:lnTo>
                  <a:lnTo>
                    <a:pt x="4941" y="3676"/>
                  </a:lnTo>
                  <a:cubicBezTo>
                    <a:pt x="4771" y="3593"/>
                    <a:pt x="4682" y="3412"/>
                    <a:pt x="4714" y="3231"/>
                  </a:cubicBezTo>
                  <a:cubicBezTo>
                    <a:pt x="4735" y="3112"/>
                    <a:pt x="4746" y="2989"/>
                    <a:pt x="4746" y="2867"/>
                  </a:cubicBezTo>
                  <a:cubicBezTo>
                    <a:pt x="4746" y="2703"/>
                    <a:pt x="4727" y="2539"/>
                    <a:pt x="4688" y="2380"/>
                  </a:cubicBezTo>
                  <a:cubicBezTo>
                    <a:pt x="4646" y="2201"/>
                    <a:pt x="4724" y="2015"/>
                    <a:pt x="4883" y="1923"/>
                  </a:cubicBezTo>
                  <a:lnTo>
                    <a:pt x="5272" y="1696"/>
                  </a:lnTo>
                  <a:lnTo>
                    <a:pt x="4966" y="1174"/>
                  </a:lnTo>
                  <a:lnTo>
                    <a:pt x="4580" y="1401"/>
                  </a:lnTo>
                  <a:cubicBezTo>
                    <a:pt x="4514" y="1439"/>
                    <a:pt x="4441" y="1458"/>
                    <a:pt x="4369" y="1458"/>
                  </a:cubicBezTo>
                  <a:cubicBezTo>
                    <a:pt x="4267" y="1458"/>
                    <a:pt x="4165" y="1420"/>
                    <a:pt x="4086" y="1347"/>
                  </a:cubicBezTo>
                  <a:cubicBezTo>
                    <a:pt x="3852" y="1129"/>
                    <a:pt x="3570" y="967"/>
                    <a:pt x="3267" y="876"/>
                  </a:cubicBezTo>
                  <a:cubicBezTo>
                    <a:pt x="3091" y="824"/>
                    <a:pt x="2970" y="661"/>
                    <a:pt x="2970" y="477"/>
                  </a:cubicBezTo>
                  <a:lnTo>
                    <a:pt x="29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3"/>
            <p:cNvSpPr/>
            <p:nvPr/>
          </p:nvSpPr>
          <p:spPr>
            <a:xfrm>
              <a:off x="1524186" y="2983912"/>
              <a:ext cx="20177" cy="20177"/>
            </a:xfrm>
            <a:custGeom>
              <a:rect b="b" l="l" r="r" t="t"/>
              <a:pathLst>
                <a:path extrusionOk="0" h="645" w="645">
                  <a:moveTo>
                    <a:pt x="323" y="1"/>
                  </a:moveTo>
                  <a:cubicBezTo>
                    <a:pt x="144" y="1"/>
                    <a:pt x="0" y="145"/>
                    <a:pt x="0" y="323"/>
                  </a:cubicBezTo>
                  <a:cubicBezTo>
                    <a:pt x="0" y="501"/>
                    <a:pt x="145" y="645"/>
                    <a:pt x="323" y="645"/>
                  </a:cubicBezTo>
                  <a:cubicBezTo>
                    <a:pt x="501" y="645"/>
                    <a:pt x="645" y="500"/>
                    <a:pt x="645" y="323"/>
                  </a:cubicBezTo>
                  <a:cubicBezTo>
                    <a:pt x="645" y="146"/>
                    <a:pt x="501" y="1"/>
                    <a:pt x="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3"/>
            <p:cNvSpPr/>
            <p:nvPr/>
          </p:nvSpPr>
          <p:spPr>
            <a:xfrm>
              <a:off x="1325198" y="2850211"/>
              <a:ext cx="418122" cy="302470"/>
            </a:xfrm>
            <a:custGeom>
              <a:rect b="b" l="l" r="r" t="t"/>
              <a:pathLst>
                <a:path extrusionOk="0" h="9669" w="13366">
                  <a:moveTo>
                    <a:pt x="7402" y="899"/>
                  </a:moveTo>
                  <a:cubicBezTo>
                    <a:pt x="7631" y="899"/>
                    <a:pt x="7817" y="1085"/>
                    <a:pt x="7817" y="1314"/>
                  </a:cubicBezTo>
                  <a:lnTo>
                    <a:pt x="7817" y="1914"/>
                  </a:lnTo>
                  <a:cubicBezTo>
                    <a:pt x="8032" y="2006"/>
                    <a:pt x="8238" y="2124"/>
                    <a:pt x="8426" y="2264"/>
                  </a:cubicBezTo>
                  <a:lnTo>
                    <a:pt x="8921" y="1975"/>
                  </a:lnTo>
                  <a:cubicBezTo>
                    <a:pt x="8986" y="1937"/>
                    <a:pt x="9059" y="1918"/>
                    <a:pt x="9133" y="1918"/>
                  </a:cubicBezTo>
                  <a:cubicBezTo>
                    <a:pt x="9168" y="1918"/>
                    <a:pt x="9203" y="1922"/>
                    <a:pt x="9237" y="1931"/>
                  </a:cubicBezTo>
                  <a:cubicBezTo>
                    <a:pt x="9342" y="1960"/>
                    <a:pt x="9434" y="2028"/>
                    <a:pt x="9490" y="2124"/>
                  </a:cubicBezTo>
                  <a:lnTo>
                    <a:pt x="10214" y="3363"/>
                  </a:lnTo>
                  <a:cubicBezTo>
                    <a:pt x="10331" y="3562"/>
                    <a:pt x="10264" y="3816"/>
                    <a:pt x="10066" y="3932"/>
                  </a:cubicBezTo>
                  <a:lnTo>
                    <a:pt x="9570" y="4222"/>
                  </a:lnTo>
                  <a:cubicBezTo>
                    <a:pt x="9586" y="4346"/>
                    <a:pt x="9594" y="4471"/>
                    <a:pt x="9594" y="4596"/>
                  </a:cubicBezTo>
                  <a:cubicBezTo>
                    <a:pt x="9594" y="4661"/>
                    <a:pt x="9592" y="4726"/>
                    <a:pt x="9588" y="4792"/>
                  </a:cubicBezTo>
                  <a:lnTo>
                    <a:pt x="10096" y="5048"/>
                  </a:lnTo>
                  <a:cubicBezTo>
                    <a:pt x="10196" y="5099"/>
                    <a:pt x="10270" y="5185"/>
                    <a:pt x="10305" y="5289"/>
                  </a:cubicBezTo>
                  <a:cubicBezTo>
                    <a:pt x="10339" y="5396"/>
                    <a:pt x="10331" y="5510"/>
                    <a:pt x="10281" y="5608"/>
                  </a:cubicBezTo>
                  <a:lnTo>
                    <a:pt x="9635" y="6891"/>
                  </a:lnTo>
                  <a:cubicBezTo>
                    <a:pt x="9586" y="6990"/>
                    <a:pt x="9499" y="7064"/>
                    <a:pt x="9394" y="7099"/>
                  </a:cubicBezTo>
                  <a:cubicBezTo>
                    <a:pt x="9352" y="7113"/>
                    <a:pt x="9308" y="7120"/>
                    <a:pt x="9264" y="7120"/>
                  </a:cubicBezTo>
                  <a:cubicBezTo>
                    <a:pt x="9200" y="7120"/>
                    <a:pt x="9135" y="7105"/>
                    <a:pt x="9076" y="7075"/>
                  </a:cubicBezTo>
                  <a:lnTo>
                    <a:pt x="8566" y="6818"/>
                  </a:lnTo>
                  <a:cubicBezTo>
                    <a:pt x="8341" y="7009"/>
                    <a:pt x="8089" y="7163"/>
                    <a:pt x="7818" y="7278"/>
                  </a:cubicBezTo>
                  <a:lnTo>
                    <a:pt x="7818" y="7818"/>
                  </a:lnTo>
                  <a:cubicBezTo>
                    <a:pt x="7818" y="8048"/>
                    <a:pt x="7632" y="8233"/>
                    <a:pt x="7403" y="8233"/>
                  </a:cubicBezTo>
                  <a:lnTo>
                    <a:pt x="5967" y="8233"/>
                  </a:lnTo>
                  <a:cubicBezTo>
                    <a:pt x="5737" y="8233"/>
                    <a:pt x="5551" y="8048"/>
                    <a:pt x="5551" y="7818"/>
                  </a:cubicBezTo>
                  <a:lnTo>
                    <a:pt x="5551" y="7278"/>
                  </a:lnTo>
                  <a:cubicBezTo>
                    <a:pt x="5337" y="7187"/>
                    <a:pt x="5134" y="7070"/>
                    <a:pt x="4946" y="6931"/>
                  </a:cubicBezTo>
                  <a:lnTo>
                    <a:pt x="4457" y="7218"/>
                  </a:lnTo>
                  <a:cubicBezTo>
                    <a:pt x="4391" y="7257"/>
                    <a:pt x="4318" y="7275"/>
                    <a:pt x="4247" y="7275"/>
                  </a:cubicBezTo>
                  <a:cubicBezTo>
                    <a:pt x="4104" y="7275"/>
                    <a:pt x="3965" y="7201"/>
                    <a:pt x="3887" y="7069"/>
                  </a:cubicBezTo>
                  <a:lnTo>
                    <a:pt x="3161" y="5829"/>
                  </a:lnTo>
                  <a:cubicBezTo>
                    <a:pt x="3046" y="5630"/>
                    <a:pt x="3113" y="5377"/>
                    <a:pt x="3310" y="5260"/>
                  </a:cubicBezTo>
                  <a:lnTo>
                    <a:pt x="3797" y="4973"/>
                  </a:lnTo>
                  <a:cubicBezTo>
                    <a:pt x="3781" y="4848"/>
                    <a:pt x="3772" y="4722"/>
                    <a:pt x="3772" y="4597"/>
                  </a:cubicBezTo>
                  <a:cubicBezTo>
                    <a:pt x="3772" y="4532"/>
                    <a:pt x="3775" y="4470"/>
                    <a:pt x="3780" y="4406"/>
                  </a:cubicBezTo>
                  <a:lnTo>
                    <a:pt x="3270" y="4150"/>
                  </a:lnTo>
                  <a:cubicBezTo>
                    <a:pt x="3171" y="4099"/>
                    <a:pt x="3097" y="4013"/>
                    <a:pt x="3063" y="3909"/>
                  </a:cubicBezTo>
                  <a:cubicBezTo>
                    <a:pt x="3028" y="3803"/>
                    <a:pt x="3037" y="3689"/>
                    <a:pt x="3085" y="3591"/>
                  </a:cubicBezTo>
                  <a:lnTo>
                    <a:pt x="3731" y="2308"/>
                  </a:lnTo>
                  <a:cubicBezTo>
                    <a:pt x="3805" y="2163"/>
                    <a:pt x="3952" y="2080"/>
                    <a:pt x="4104" y="2080"/>
                  </a:cubicBezTo>
                  <a:cubicBezTo>
                    <a:pt x="4167" y="2080"/>
                    <a:pt x="4230" y="2094"/>
                    <a:pt x="4290" y="2124"/>
                  </a:cubicBezTo>
                  <a:lnTo>
                    <a:pt x="4798" y="2378"/>
                  </a:lnTo>
                  <a:cubicBezTo>
                    <a:pt x="5024" y="2186"/>
                    <a:pt x="5278" y="2029"/>
                    <a:pt x="5550" y="1914"/>
                  </a:cubicBezTo>
                  <a:lnTo>
                    <a:pt x="5550" y="1314"/>
                  </a:lnTo>
                  <a:cubicBezTo>
                    <a:pt x="5550" y="1085"/>
                    <a:pt x="5736" y="899"/>
                    <a:pt x="5966" y="899"/>
                  </a:cubicBezTo>
                  <a:close/>
                  <a:moveTo>
                    <a:pt x="1" y="0"/>
                  </a:moveTo>
                  <a:lnTo>
                    <a:pt x="1" y="8704"/>
                  </a:lnTo>
                  <a:cubicBezTo>
                    <a:pt x="1" y="9237"/>
                    <a:pt x="432" y="9668"/>
                    <a:pt x="965" y="9668"/>
                  </a:cubicBezTo>
                  <a:lnTo>
                    <a:pt x="12401" y="9668"/>
                  </a:lnTo>
                  <a:cubicBezTo>
                    <a:pt x="12933" y="9668"/>
                    <a:pt x="13366" y="9237"/>
                    <a:pt x="13366" y="8704"/>
                  </a:cubicBezTo>
                  <a:lnTo>
                    <a:pt x="13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83"/>
          <p:cNvGrpSpPr/>
          <p:nvPr/>
        </p:nvGrpSpPr>
        <p:grpSpPr>
          <a:xfrm>
            <a:off x="2000087" y="2734591"/>
            <a:ext cx="418122" cy="418091"/>
            <a:chOff x="2000087" y="2734591"/>
            <a:chExt cx="418122" cy="418091"/>
          </a:xfrm>
        </p:grpSpPr>
        <p:sp>
          <p:nvSpPr>
            <p:cNvPr id="1500" name="Google Shape;1500;p83"/>
            <p:cNvSpPr/>
            <p:nvPr/>
          </p:nvSpPr>
          <p:spPr>
            <a:xfrm>
              <a:off x="2000087" y="2734591"/>
              <a:ext cx="418122" cy="89624"/>
            </a:xfrm>
            <a:custGeom>
              <a:rect b="b" l="l" r="r" t="t"/>
              <a:pathLst>
                <a:path extrusionOk="0" h="2865" w="13366">
                  <a:moveTo>
                    <a:pt x="1675" y="1247"/>
                  </a:moveTo>
                  <a:cubicBezTo>
                    <a:pt x="1906" y="1247"/>
                    <a:pt x="2094" y="1434"/>
                    <a:pt x="2094" y="1665"/>
                  </a:cubicBezTo>
                  <a:cubicBezTo>
                    <a:pt x="2094" y="1896"/>
                    <a:pt x="1907" y="2083"/>
                    <a:pt x="1675" y="2083"/>
                  </a:cubicBezTo>
                  <a:cubicBezTo>
                    <a:pt x="1444" y="2083"/>
                    <a:pt x="1255" y="1896"/>
                    <a:pt x="1255" y="1665"/>
                  </a:cubicBezTo>
                  <a:cubicBezTo>
                    <a:pt x="1255" y="1434"/>
                    <a:pt x="1442" y="1247"/>
                    <a:pt x="1675" y="1247"/>
                  </a:cubicBezTo>
                  <a:close/>
                  <a:moveTo>
                    <a:pt x="3378" y="1247"/>
                  </a:moveTo>
                  <a:cubicBezTo>
                    <a:pt x="3609" y="1247"/>
                    <a:pt x="3796" y="1434"/>
                    <a:pt x="3796" y="1665"/>
                  </a:cubicBezTo>
                  <a:cubicBezTo>
                    <a:pt x="3796" y="1896"/>
                    <a:pt x="3610" y="2083"/>
                    <a:pt x="3378" y="2083"/>
                  </a:cubicBezTo>
                  <a:cubicBezTo>
                    <a:pt x="3147" y="2083"/>
                    <a:pt x="2958" y="1896"/>
                    <a:pt x="2958" y="1665"/>
                  </a:cubicBezTo>
                  <a:cubicBezTo>
                    <a:pt x="2958" y="1434"/>
                    <a:pt x="3145" y="1247"/>
                    <a:pt x="3378" y="1247"/>
                  </a:cubicBezTo>
                  <a:close/>
                  <a:moveTo>
                    <a:pt x="5158" y="1247"/>
                  </a:moveTo>
                  <a:cubicBezTo>
                    <a:pt x="5388" y="1247"/>
                    <a:pt x="5576" y="1434"/>
                    <a:pt x="5576" y="1665"/>
                  </a:cubicBezTo>
                  <a:cubicBezTo>
                    <a:pt x="5576" y="1896"/>
                    <a:pt x="5389" y="2083"/>
                    <a:pt x="5158" y="2083"/>
                  </a:cubicBezTo>
                  <a:cubicBezTo>
                    <a:pt x="4927" y="2083"/>
                    <a:pt x="4738" y="1896"/>
                    <a:pt x="4738" y="1665"/>
                  </a:cubicBezTo>
                  <a:cubicBezTo>
                    <a:pt x="4738" y="1434"/>
                    <a:pt x="4927" y="1247"/>
                    <a:pt x="5158" y="1247"/>
                  </a:cubicBezTo>
                  <a:close/>
                  <a:moveTo>
                    <a:pt x="965" y="0"/>
                  </a:moveTo>
                  <a:cubicBezTo>
                    <a:pt x="434" y="0"/>
                    <a:pt x="1" y="433"/>
                    <a:pt x="1" y="965"/>
                  </a:cubicBezTo>
                  <a:lnTo>
                    <a:pt x="1" y="2864"/>
                  </a:lnTo>
                  <a:lnTo>
                    <a:pt x="13366" y="2864"/>
                  </a:lnTo>
                  <a:lnTo>
                    <a:pt x="13366" y="965"/>
                  </a:lnTo>
                  <a:cubicBezTo>
                    <a:pt x="13366" y="433"/>
                    <a:pt x="12934" y="0"/>
                    <a:pt x="124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3"/>
            <p:cNvSpPr/>
            <p:nvPr/>
          </p:nvSpPr>
          <p:spPr>
            <a:xfrm>
              <a:off x="2146426" y="2912025"/>
              <a:ext cx="125787" cy="58185"/>
            </a:xfrm>
            <a:custGeom>
              <a:rect b="b" l="l" r="r" t="t"/>
              <a:pathLst>
                <a:path extrusionOk="0" h="1860" w="4021">
                  <a:moveTo>
                    <a:pt x="2006" y="0"/>
                  </a:moveTo>
                  <a:lnTo>
                    <a:pt x="1" y="875"/>
                  </a:lnTo>
                  <a:lnTo>
                    <a:pt x="2013" y="1860"/>
                  </a:lnTo>
                  <a:lnTo>
                    <a:pt x="4021" y="911"/>
                  </a:lnTo>
                  <a:lnTo>
                    <a:pt x="20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3"/>
            <p:cNvSpPr/>
            <p:nvPr/>
          </p:nvSpPr>
          <p:spPr>
            <a:xfrm>
              <a:off x="2128783" y="2959324"/>
              <a:ext cx="67727" cy="104922"/>
            </a:xfrm>
            <a:custGeom>
              <a:rect b="b" l="l" r="r" t="t"/>
              <a:pathLst>
                <a:path extrusionOk="0" h="3354" w="2165">
                  <a:moveTo>
                    <a:pt x="0" y="0"/>
                  </a:moveTo>
                  <a:lnTo>
                    <a:pt x="0" y="2390"/>
                  </a:lnTo>
                  <a:lnTo>
                    <a:pt x="2165" y="3353"/>
                  </a:lnTo>
                  <a:lnTo>
                    <a:pt x="2165" y="1059"/>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3"/>
            <p:cNvSpPr/>
            <p:nvPr/>
          </p:nvSpPr>
          <p:spPr>
            <a:xfrm>
              <a:off x="2222099" y="2960482"/>
              <a:ext cx="67820" cy="103733"/>
            </a:xfrm>
            <a:custGeom>
              <a:rect b="b" l="l" r="r" t="t"/>
              <a:pathLst>
                <a:path extrusionOk="0" h="3316" w="2168">
                  <a:moveTo>
                    <a:pt x="2168" y="1"/>
                  </a:moveTo>
                  <a:lnTo>
                    <a:pt x="0" y="1026"/>
                  </a:lnTo>
                  <a:lnTo>
                    <a:pt x="0" y="3315"/>
                  </a:lnTo>
                  <a:lnTo>
                    <a:pt x="2168" y="2353"/>
                  </a:lnTo>
                  <a:lnTo>
                    <a:pt x="21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3"/>
            <p:cNvSpPr/>
            <p:nvPr/>
          </p:nvSpPr>
          <p:spPr>
            <a:xfrm>
              <a:off x="2000087" y="2850211"/>
              <a:ext cx="418122" cy="302470"/>
            </a:xfrm>
            <a:custGeom>
              <a:rect b="b" l="l" r="r" t="t"/>
              <a:pathLst>
                <a:path extrusionOk="0" h="9669" w="13366">
                  <a:moveTo>
                    <a:pt x="6688" y="1117"/>
                  </a:moveTo>
                  <a:cubicBezTo>
                    <a:pt x="6745" y="1117"/>
                    <a:pt x="6803" y="1129"/>
                    <a:pt x="6856" y="1154"/>
                  </a:cubicBezTo>
                  <a:lnTo>
                    <a:pt x="9843" y="2505"/>
                  </a:lnTo>
                  <a:cubicBezTo>
                    <a:pt x="9972" y="2565"/>
                    <a:pt x="10084" y="2700"/>
                    <a:pt x="10084" y="2879"/>
                  </a:cubicBezTo>
                  <a:lnTo>
                    <a:pt x="10084" y="6144"/>
                  </a:lnTo>
                  <a:cubicBezTo>
                    <a:pt x="10084" y="6305"/>
                    <a:pt x="9990" y="6453"/>
                    <a:pt x="9841" y="6518"/>
                  </a:cubicBezTo>
                  <a:lnTo>
                    <a:pt x="6853" y="7845"/>
                  </a:lnTo>
                  <a:cubicBezTo>
                    <a:pt x="6852" y="7844"/>
                    <a:pt x="6851" y="7844"/>
                    <a:pt x="6849" y="7844"/>
                  </a:cubicBezTo>
                  <a:cubicBezTo>
                    <a:pt x="6820" y="7844"/>
                    <a:pt x="6809" y="7881"/>
                    <a:pt x="6722" y="7881"/>
                  </a:cubicBezTo>
                  <a:cubicBezTo>
                    <a:pt x="6678" y="7881"/>
                    <a:pt x="6615" y="7872"/>
                    <a:pt x="6521" y="7845"/>
                  </a:cubicBezTo>
                  <a:lnTo>
                    <a:pt x="3539" y="6518"/>
                  </a:lnTo>
                  <a:cubicBezTo>
                    <a:pt x="3391" y="6453"/>
                    <a:pt x="3295" y="6305"/>
                    <a:pt x="3295" y="6144"/>
                  </a:cubicBezTo>
                  <a:lnTo>
                    <a:pt x="3295" y="2828"/>
                  </a:lnTo>
                  <a:cubicBezTo>
                    <a:pt x="3295" y="2688"/>
                    <a:pt x="3378" y="2523"/>
                    <a:pt x="3541" y="2453"/>
                  </a:cubicBezTo>
                  <a:lnTo>
                    <a:pt x="6524" y="1151"/>
                  </a:lnTo>
                  <a:cubicBezTo>
                    <a:pt x="6576" y="1129"/>
                    <a:pt x="6632" y="1117"/>
                    <a:pt x="6688" y="1117"/>
                  </a:cubicBezTo>
                  <a:close/>
                  <a:moveTo>
                    <a:pt x="1" y="0"/>
                  </a:moveTo>
                  <a:lnTo>
                    <a:pt x="1" y="8704"/>
                  </a:lnTo>
                  <a:cubicBezTo>
                    <a:pt x="1" y="9237"/>
                    <a:pt x="434" y="9668"/>
                    <a:pt x="965" y="9668"/>
                  </a:cubicBezTo>
                  <a:lnTo>
                    <a:pt x="12402" y="9668"/>
                  </a:lnTo>
                  <a:cubicBezTo>
                    <a:pt x="12934" y="9668"/>
                    <a:pt x="13366" y="9237"/>
                    <a:pt x="13366" y="8704"/>
                  </a:cubicBezTo>
                  <a:lnTo>
                    <a:pt x="133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83"/>
          <p:cNvGrpSpPr/>
          <p:nvPr/>
        </p:nvGrpSpPr>
        <p:grpSpPr>
          <a:xfrm>
            <a:off x="2675007" y="2892130"/>
            <a:ext cx="419404" cy="259801"/>
            <a:chOff x="2675007" y="2892130"/>
            <a:chExt cx="419404" cy="259801"/>
          </a:xfrm>
        </p:grpSpPr>
        <p:sp>
          <p:nvSpPr>
            <p:cNvPr id="1506" name="Google Shape;1506;p83"/>
            <p:cNvSpPr/>
            <p:nvPr/>
          </p:nvSpPr>
          <p:spPr>
            <a:xfrm>
              <a:off x="2961805" y="2939460"/>
              <a:ext cx="99134" cy="40605"/>
            </a:xfrm>
            <a:custGeom>
              <a:rect b="b" l="l" r="r" t="t"/>
              <a:pathLst>
                <a:path extrusionOk="0" h="1298" w="3169">
                  <a:moveTo>
                    <a:pt x="1586" y="0"/>
                  </a:moveTo>
                  <a:cubicBezTo>
                    <a:pt x="1071" y="0"/>
                    <a:pt x="556" y="196"/>
                    <a:pt x="164" y="588"/>
                  </a:cubicBezTo>
                  <a:cubicBezTo>
                    <a:pt x="1" y="750"/>
                    <a:pt x="1" y="1013"/>
                    <a:pt x="164" y="1176"/>
                  </a:cubicBezTo>
                  <a:cubicBezTo>
                    <a:pt x="245" y="1257"/>
                    <a:pt x="352" y="1298"/>
                    <a:pt x="458" y="1298"/>
                  </a:cubicBezTo>
                  <a:cubicBezTo>
                    <a:pt x="565" y="1298"/>
                    <a:pt x="671" y="1257"/>
                    <a:pt x="753" y="1176"/>
                  </a:cubicBezTo>
                  <a:cubicBezTo>
                    <a:pt x="982" y="946"/>
                    <a:pt x="1284" y="832"/>
                    <a:pt x="1585" y="832"/>
                  </a:cubicBezTo>
                  <a:cubicBezTo>
                    <a:pt x="1887" y="832"/>
                    <a:pt x="2188" y="946"/>
                    <a:pt x="2418" y="1176"/>
                  </a:cubicBezTo>
                  <a:cubicBezTo>
                    <a:pt x="2499" y="1257"/>
                    <a:pt x="2605" y="1298"/>
                    <a:pt x="2712" y="1298"/>
                  </a:cubicBezTo>
                  <a:cubicBezTo>
                    <a:pt x="2818" y="1298"/>
                    <a:pt x="2924" y="1257"/>
                    <a:pt x="3005" y="1176"/>
                  </a:cubicBezTo>
                  <a:cubicBezTo>
                    <a:pt x="3168" y="1013"/>
                    <a:pt x="3168" y="750"/>
                    <a:pt x="3006" y="588"/>
                  </a:cubicBezTo>
                  <a:cubicBezTo>
                    <a:pt x="2615" y="196"/>
                    <a:pt x="2101" y="0"/>
                    <a:pt x="15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3"/>
            <p:cNvSpPr/>
            <p:nvPr/>
          </p:nvSpPr>
          <p:spPr>
            <a:xfrm>
              <a:off x="2928364" y="2892130"/>
              <a:ext cx="166048" cy="54494"/>
            </a:xfrm>
            <a:custGeom>
              <a:rect b="b" l="l" r="r" t="t"/>
              <a:pathLst>
                <a:path extrusionOk="0" h="1742" w="5308">
                  <a:moveTo>
                    <a:pt x="2654" y="1"/>
                  </a:moveTo>
                  <a:cubicBezTo>
                    <a:pt x="1752" y="1"/>
                    <a:pt x="850" y="344"/>
                    <a:pt x="164" y="1031"/>
                  </a:cubicBezTo>
                  <a:cubicBezTo>
                    <a:pt x="1" y="1194"/>
                    <a:pt x="1" y="1457"/>
                    <a:pt x="164" y="1620"/>
                  </a:cubicBezTo>
                  <a:cubicBezTo>
                    <a:pt x="245" y="1700"/>
                    <a:pt x="351" y="1741"/>
                    <a:pt x="458" y="1741"/>
                  </a:cubicBezTo>
                  <a:cubicBezTo>
                    <a:pt x="564" y="1741"/>
                    <a:pt x="670" y="1700"/>
                    <a:pt x="752" y="1620"/>
                  </a:cubicBezTo>
                  <a:cubicBezTo>
                    <a:pt x="1277" y="1095"/>
                    <a:pt x="1966" y="833"/>
                    <a:pt x="2655" y="833"/>
                  </a:cubicBezTo>
                  <a:cubicBezTo>
                    <a:pt x="3344" y="833"/>
                    <a:pt x="4033" y="1095"/>
                    <a:pt x="4557" y="1620"/>
                  </a:cubicBezTo>
                  <a:cubicBezTo>
                    <a:pt x="4639" y="1701"/>
                    <a:pt x="4745" y="1742"/>
                    <a:pt x="4852" y="1742"/>
                  </a:cubicBezTo>
                  <a:cubicBezTo>
                    <a:pt x="4958" y="1742"/>
                    <a:pt x="5064" y="1701"/>
                    <a:pt x="5145" y="1620"/>
                  </a:cubicBezTo>
                  <a:cubicBezTo>
                    <a:pt x="5307" y="1457"/>
                    <a:pt x="5307" y="1194"/>
                    <a:pt x="5145" y="1031"/>
                  </a:cubicBezTo>
                  <a:cubicBezTo>
                    <a:pt x="4458" y="344"/>
                    <a:pt x="3556" y="1"/>
                    <a:pt x="26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3"/>
            <p:cNvSpPr/>
            <p:nvPr/>
          </p:nvSpPr>
          <p:spPr>
            <a:xfrm>
              <a:off x="2998405" y="2989324"/>
              <a:ext cx="26027" cy="26027"/>
            </a:xfrm>
            <a:custGeom>
              <a:rect b="b" l="l" r="r" t="t"/>
              <a:pathLst>
                <a:path extrusionOk="0" h="832" w="832">
                  <a:moveTo>
                    <a:pt x="418" y="0"/>
                  </a:moveTo>
                  <a:cubicBezTo>
                    <a:pt x="417" y="0"/>
                    <a:pt x="416" y="0"/>
                    <a:pt x="416" y="0"/>
                  </a:cubicBezTo>
                  <a:cubicBezTo>
                    <a:pt x="187" y="0"/>
                    <a:pt x="0" y="186"/>
                    <a:pt x="0" y="416"/>
                  </a:cubicBezTo>
                  <a:cubicBezTo>
                    <a:pt x="0" y="645"/>
                    <a:pt x="187" y="831"/>
                    <a:pt x="416" y="831"/>
                  </a:cubicBezTo>
                  <a:cubicBezTo>
                    <a:pt x="645" y="831"/>
                    <a:pt x="831" y="645"/>
                    <a:pt x="831" y="416"/>
                  </a:cubicBezTo>
                  <a:cubicBezTo>
                    <a:pt x="831" y="185"/>
                    <a:pt x="646" y="0"/>
                    <a:pt x="4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3"/>
            <p:cNvSpPr/>
            <p:nvPr/>
          </p:nvSpPr>
          <p:spPr>
            <a:xfrm>
              <a:off x="2712546" y="3077885"/>
              <a:ext cx="120031" cy="74046"/>
            </a:xfrm>
            <a:custGeom>
              <a:rect b="b" l="l" r="r" t="t"/>
              <a:pathLst>
                <a:path extrusionOk="0" h="2367" w="3837">
                  <a:moveTo>
                    <a:pt x="2864" y="0"/>
                  </a:moveTo>
                  <a:cubicBezTo>
                    <a:pt x="2753" y="533"/>
                    <a:pt x="2280" y="934"/>
                    <a:pt x="1715" y="934"/>
                  </a:cubicBezTo>
                  <a:lnTo>
                    <a:pt x="0" y="934"/>
                  </a:lnTo>
                  <a:lnTo>
                    <a:pt x="0" y="1895"/>
                  </a:lnTo>
                  <a:cubicBezTo>
                    <a:pt x="0" y="2156"/>
                    <a:pt x="212" y="2367"/>
                    <a:pt x="470" y="2367"/>
                  </a:cubicBezTo>
                  <a:lnTo>
                    <a:pt x="3366" y="2367"/>
                  </a:lnTo>
                  <a:cubicBezTo>
                    <a:pt x="3627" y="2367"/>
                    <a:pt x="3837" y="2156"/>
                    <a:pt x="3837" y="1895"/>
                  </a:cubicBezTo>
                  <a:lnTo>
                    <a:pt x="3837" y="160"/>
                  </a:lnTo>
                  <a:cubicBezTo>
                    <a:pt x="3837" y="72"/>
                    <a:pt x="3765" y="0"/>
                    <a:pt x="36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3"/>
            <p:cNvSpPr/>
            <p:nvPr/>
          </p:nvSpPr>
          <p:spPr>
            <a:xfrm>
              <a:off x="2910251" y="3077885"/>
              <a:ext cx="120062" cy="74046"/>
            </a:xfrm>
            <a:custGeom>
              <a:rect b="b" l="l" r="r" t="t"/>
              <a:pathLst>
                <a:path extrusionOk="0" h="2367" w="3838">
                  <a:moveTo>
                    <a:pt x="161" y="0"/>
                  </a:moveTo>
                  <a:cubicBezTo>
                    <a:pt x="73" y="0"/>
                    <a:pt x="1" y="72"/>
                    <a:pt x="1" y="160"/>
                  </a:cubicBezTo>
                  <a:lnTo>
                    <a:pt x="1" y="1895"/>
                  </a:lnTo>
                  <a:lnTo>
                    <a:pt x="0" y="1895"/>
                  </a:lnTo>
                  <a:cubicBezTo>
                    <a:pt x="0" y="2156"/>
                    <a:pt x="212" y="2367"/>
                    <a:pt x="471" y="2367"/>
                  </a:cubicBezTo>
                  <a:lnTo>
                    <a:pt x="3366" y="2367"/>
                  </a:lnTo>
                  <a:cubicBezTo>
                    <a:pt x="3627" y="2367"/>
                    <a:pt x="3838" y="2156"/>
                    <a:pt x="3838" y="1895"/>
                  </a:cubicBezTo>
                  <a:lnTo>
                    <a:pt x="3838" y="160"/>
                  </a:lnTo>
                  <a:cubicBezTo>
                    <a:pt x="3838" y="72"/>
                    <a:pt x="3766" y="0"/>
                    <a:pt x="36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3"/>
            <p:cNvSpPr/>
            <p:nvPr/>
          </p:nvSpPr>
          <p:spPr>
            <a:xfrm>
              <a:off x="2858572" y="3081264"/>
              <a:ext cx="25714" cy="39479"/>
            </a:xfrm>
            <a:custGeom>
              <a:rect b="b" l="l" r="r" t="t"/>
              <a:pathLst>
                <a:path extrusionOk="0" h="1262" w="822">
                  <a:moveTo>
                    <a:pt x="410" y="0"/>
                  </a:moveTo>
                  <a:cubicBezTo>
                    <a:pt x="267" y="0"/>
                    <a:pt x="129" y="25"/>
                    <a:pt x="1" y="69"/>
                  </a:cubicBezTo>
                  <a:lnTo>
                    <a:pt x="1" y="1210"/>
                  </a:lnTo>
                  <a:cubicBezTo>
                    <a:pt x="17" y="999"/>
                    <a:pt x="195" y="832"/>
                    <a:pt x="410" y="832"/>
                  </a:cubicBezTo>
                  <a:cubicBezTo>
                    <a:pt x="636" y="832"/>
                    <a:pt x="820" y="1016"/>
                    <a:pt x="820" y="1242"/>
                  </a:cubicBezTo>
                  <a:cubicBezTo>
                    <a:pt x="820" y="1248"/>
                    <a:pt x="821" y="1256"/>
                    <a:pt x="821" y="1262"/>
                  </a:cubicBezTo>
                  <a:lnTo>
                    <a:pt x="821" y="71"/>
                  </a:lnTo>
                  <a:cubicBezTo>
                    <a:pt x="693" y="26"/>
                    <a:pt x="555" y="0"/>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3"/>
            <p:cNvSpPr/>
            <p:nvPr/>
          </p:nvSpPr>
          <p:spPr>
            <a:xfrm>
              <a:off x="2675007" y="3059460"/>
              <a:ext cx="101950" cy="21585"/>
            </a:xfrm>
            <a:custGeom>
              <a:rect b="b" l="l" r="r" t="t"/>
              <a:pathLst>
                <a:path extrusionOk="0" h="690" w="3259">
                  <a:moveTo>
                    <a:pt x="345" y="1"/>
                  </a:moveTo>
                  <a:cubicBezTo>
                    <a:pt x="155" y="1"/>
                    <a:pt x="0" y="155"/>
                    <a:pt x="0" y="345"/>
                  </a:cubicBezTo>
                  <a:cubicBezTo>
                    <a:pt x="0" y="535"/>
                    <a:pt x="154" y="690"/>
                    <a:pt x="345" y="690"/>
                  </a:cubicBezTo>
                  <a:lnTo>
                    <a:pt x="2914" y="690"/>
                  </a:lnTo>
                  <a:cubicBezTo>
                    <a:pt x="3104" y="690"/>
                    <a:pt x="3258" y="535"/>
                    <a:pt x="3258" y="345"/>
                  </a:cubicBezTo>
                  <a:cubicBezTo>
                    <a:pt x="3258" y="155"/>
                    <a:pt x="3104" y="1"/>
                    <a:pt x="29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3"/>
            <p:cNvSpPr/>
            <p:nvPr/>
          </p:nvSpPr>
          <p:spPr>
            <a:xfrm>
              <a:off x="3056309" y="3076102"/>
              <a:ext cx="36851" cy="26058"/>
            </a:xfrm>
            <a:custGeom>
              <a:rect b="b" l="l" r="r" t="t"/>
              <a:pathLst>
                <a:path extrusionOk="0" h="833" w="1178">
                  <a:moveTo>
                    <a:pt x="1" y="1"/>
                  </a:moveTo>
                  <a:lnTo>
                    <a:pt x="1" y="833"/>
                  </a:lnTo>
                  <a:lnTo>
                    <a:pt x="760" y="833"/>
                  </a:lnTo>
                  <a:cubicBezTo>
                    <a:pt x="990" y="833"/>
                    <a:pt x="1175" y="647"/>
                    <a:pt x="1175" y="417"/>
                  </a:cubicBezTo>
                  <a:cubicBezTo>
                    <a:pt x="1177" y="187"/>
                    <a:pt x="991" y="1"/>
                    <a:pt x="7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83"/>
          <p:cNvGrpSpPr/>
          <p:nvPr/>
        </p:nvGrpSpPr>
        <p:grpSpPr>
          <a:xfrm>
            <a:off x="3349927" y="2758804"/>
            <a:ext cx="418153" cy="393909"/>
            <a:chOff x="3349927" y="2758804"/>
            <a:chExt cx="418153" cy="393909"/>
          </a:xfrm>
        </p:grpSpPr>
        <p:sp>
          <p:nvSpPr>
            <p:cNvPr id="1515" name="Google Shape;1515;p83"/>
            <p:cNvSpPr/>
            <p:nvPr/>
          </p:nvSpPr>
          <p:spPr>
            <a:xfrm>
              <a:off x="3509155" y="3078323"/>
              <a:ext cx="99697" cy="22336"/>
            </a:xfrm>
            <a:custGeom>
              <a:rect b="b" l="l" r="r" t="t"/>
              <a:pathLst>
                <a:path extrusionOk="0" h="714" w="3187">
                  <a:moveTo>
                    <a:pt x="1" y="1"/>
                  </a:moveTo>
                  <a:lnTo>
                    <a:pt x="1" y="570"/>
                  </a:lnTo>
                  <a:cubicBezTo>
                    <a:pt x="1" y="649"/>
                    <a:pt x="64" y="714"/>
                    <a:pt x="144" y="714"/>
                  </a:cubicBezTo>
                  <a:lnTo>
                    <a:pt x="3043" y="714"/>
                  </a:lnTo>
                  <a:cubicBezTo>
                    <a:pt x="3122" y="714"/>
                    <a:pt x="3187" y="649"/>
                    <a:pt x="3187" y="570"/>
                  </a:cubicBezTo>
                  <a:lnTo>
                    <a:pt x="31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3"/>
            <p:cNvSpPr/>
            <p:nvPr/>
          </p:nvSpPr>
          <p:spPr>
            <a:xfrm>
              <a:off x="3349989" y="2758804"/>
              <a:ext cx="418091" cy="291772"/>
            </a:xfrm>
            <a:custGeom>
              <a:rect b="b" l="l" r="r" t="t"/>
              <a:pathLst>
                <a:path extrusionOk="0" h="9327" w="13365">
                  <a:moveTo>
                    <a:pt x="4500" y="1056"/>
                  </a:moveTo>
                  <a:cubicBezTo>
                    <a:pt x="4745" y="1056"/>
                    <a:pt x="4943" y="1255"/>
                    <a:pt x="4943" y="1501"/>
                  </a:cubicBezTo>
                  <a:cubicBezTo>
                    <a:pt x="4943" y="1745"/>
                    <a:pt x="4745" y="1944"/>
                    <a:pt x="4500" y="1944"/>
                  </a:cubicBezTo>
                  <a:lnTo>
                    <a:pt x="3730" y="1944"/>
                  </a:lnTo>
                  <a:cubicBezTo>
                    <a:pt x="3484" y="1944"/>
                    <a:pt x="3285" y="1745"/>
                    <a:pt x="3285" y="1501"/>
                  </a:cubicBezTo>
                  <a:cubicBezTo>
                    <a:pt x="3285" y="1255"/>
                    <a:pt x="3484" y="1056"/>
                    <a:pt x="3730" y="1056"/>
                  </a:cubicBezTo>
                  <a:close/>
                  <a:moveTo>
                    <a:pt x="7066" y="1056"/>
                  </a:moveTo>
                  <a:cubicBezTo>
                    <a:pt x="7312" y="1056"/>
                    <a:pt x="7511" y="1255"/>
                    <a:pt x="7511" y="1501"/>
                  </a:cubicBezTo>
                  <a:cubicBezTo>
                    <a:pt x="7511" y="1745"/>
                    <a:pt x="7312" y="1944"/>
                    <a:pt x="7066" y="1944"/>
                  </a:cubicBezTo>
                  <a:lnTo>
                    <a:pt x="6296" y="1944"/>
                  </a:lnTo>
                  <a:cubicBezTo>
                    <a:pt x="6051" y="1944"/>
                    <a:pt x="5852" y="1745"/>
                    <a:pt x="5852" y="1501"/>
                  </a:cubicBezTo>
                  <a:cubicBezTo>
                    <a:pt x="5852" y="1255"/>
                    <a:pt x="6051" y="1056"/>
                    <a:pt x="6296" y="1056"/>
                  </a:cubicBezTo>
                  <a:close/>
                  <a:moveTo>
                    <a:pt x="9634" y="1056"/>
                  </a:moveTo>
                  <a:cubicBezTo>
                    <a:pt x="9879" y="1056"/>
                    <a:pt x="10077" y="1255"/>
                    <a:pt x="10077" y="1501"/>
                  </a:cubicBezTo>
                  <a:cubicBezTo>
                    <a:pt x="10077" y="1745"/>
                    <a:pt x="9879" y="1944"/>
                    <a:pt x="9634" y="1944"/>
                  </a:cubicBezTo>
                  <a:lnTo>
                    <a:pt x="8863" y="1944"/>
                  </a:lnTo>
                  <a:cubicBezTo>
                    <a:pt x="8618" y="1944"/>
                    <a:pt x="8419" y="1745"/>
                    <a:pt x="8419" y="1501"/>
                  </a:cubicBezTo>
                  <a:cubicBezTo>
                    <a:pt x="8419" y="1255"/>
                    <a:pt x="8618" y="1056"/>
                    <a:pt x="8863" y="1056"/>
                  </a:cubicBezTo>
                  <a:close/>
                  <a:moveTo>
                    <a:pt x="1932" y="1056"/>
                  </a:moveTo>
                  <a:cubicBezTo>
                    <a:pt x="2177" y="1056"/>
                    <a:pt x="2376" y="1255"/>
                    <a:pt x="2376" y="1501"/>
                  </a:cubicBezTo>
                  <a:cubicBezTo>
                    <a:pt x="2376" y="1745"/>
                    <a:pt x="2177" y="1944"/>
                    <a:pt x="1932" y="1944"/>
                  </a:cubicBezTo>
                  <a:cubicBezTo>
                    <a:pt x="1932" y="2189"/>
                    <a:pt x="1734" y="2388"/>
                    <a:pt x="1489" y="2388"/>
                  </a:cubicBezTo>
                  <a:cubicBezTo>
                    <a:pt x="1244" y="2388"/>
                    <a:pt x="1045" y="2189"/>
                    <a:pt x="1045" y="1944"/>
                  </a:cubicBezTo>
                  <a:lnTo>
                    <a:pt x="1045" y="1501"/>
                  </a:lnTo>
                  <a:cubicBezTo>
                    <a:pt x="1045" y="1255"/>
                    <a:pt x="1244" y="1056"/>
                    <a:pt x="1489" y="1056"/>
                  </a:cubicBezTo>
                  <a:close/>
                  <a:moveTo>
                    <a:pt x="11874" y="1056"/>
                  </a:moveTo>
                  <a:cubicBezTo>
                    <a:pt x="12118" y="1056"/>
                    <a:pt x="12317" y="1255"/>
                    <a:pt x="12317" y="1501"/>
                  </a:cubicBezTo>
                  <a:lnTo>
                    <a:pt x="12317" y="1944"/>
                  </a:lnTo>
                  <a:cubicBezTo>
                    <a:pt x="12317" y="2189"/>
                    <a:pt x="12118" y="2388"/>
                    <a:pt x="11874" y="2388"/>
                  </a:cubicBezTo>
                  <a:cubicBezTo>
                    <a:pt x="11629" y="2388"/>
                    <a:pt x="11430" y="2189"/>
                    <a:pt x="11430" y="1944"/>
                  </a:cubicBezTo>
                  <a:cubicBezTo>
                    <a:pt x="11185" y="1944"/>
                    <a:pt x="10986" y="1745"/>
                    <a:pt x="10986" y="1501"/>
                  </a:cubicBezTo>
                  <a:cubicBezTo>
                    <a:pt x="10986" y="1255"/>
                    <a:pt x="11185" y="1056"/>
                    <a:pt x="11430" y="1056"/>
                  </a:cubicBezTo>
                  <a:close/>
                  <a:moveTo>
                    <a:pt x="1489" y="3757"/>
                  </a:moveTo>
                  <a:cubicBezTo>
                    <a:pt x="1734" y="3757"/>
                    <a:pt x="1932" y="3955"/>
                    <a:pt x="1932" y="4200"/>
                  </a:cubicBezTo>
                  <a:lnTo>
                    <a:pt x="1932" y="5168"/>
                  </a:lnTo>
                  <a:cubicBezTo>
                    <a:pt x="1932" y="5412"/>
                    <a:pt x="1734" y="5611"/>
                    <a:pt x="1489" y="5611"/>
                  </a:cubicBezTo>
                  <a:cubicBezTo>
                    <a:pt x="1244" y="5611"/>
                    <a:pt x="1045" y="5412"/>
                    <a:pt x="1045" y="5168"/>
                  </a:cubicBezTo>
                  <a:lnTo>
                    <a:pt x="1045" y="4200"/>
                  </a:lnTo>
                  <a:cubicBezTo>
                    <a:pt x="1045" y="3955"/>
                    <a:pt x="1244" y="3757"/>
                    <a:pt x="1489" y="3757"/>
                  </a:cubicBezTo>
                  <a:close/>
                  <a:moveTo>
                    <a:pt x="11874" y="3758"/>
                  </a:moveTo>
                  <a:cubicBezTo>
                    <a:pt x="12118" y="3758"/>
                    <a:pt x="12317" y="3957"/>
                    <a:pt x="12317" y="4201"/>
                  </a:cubicBezTo>
                  <a:lnTo>
                    <a:pt x="12317" y="5169"/>
                  </a:lnTo>
                  <a:cubicBezTo>
                    <a:pt x="12317" y="5414"/>
                    <a:pt x="12118" y="5612"/>
                    <a:pt x="11874" y="5612"/>
                  </a:cubicBezTo>
                  <a:cubicBezTo>
                    <a:pt x="11629" y="5612"/>
                    <a:pt x="11430" y="5414"/>
                    <a:pt x="11430" y="5169"/>
                  </a:cubicBezTo>
                  <a:lnTo>
                    <a:pt x="11430" y="4201"/>
                  </a:lnTo>
                  <a:cubicBezTo>
                    <a:pt x="11430" y="3957"/>
                    <a:pt x="11629" y="3758"/>
                    <a:pt x="11874" y="3758"/>
                  </a:cubicBezTo>
                  <a:close/>
                  <a:moveTo>
                    <a:pt x="1489" y="6981"/>
                  </a:moveTo>
                  <a:cubicBezTo>
                    <a:pt x="1734" y="6981"/>
                    <a:pt x="1932" y="7180"/>
                    <a:pt x="1932" y="7426"/>
                  </a:cubicBezTo>
                  <a:cubicBezTo>
                    <a:pt x="2177" y="7426"/>
                    <a:pt x="2376" y="7624"/>
                    <a:pt x="2376" y="7869"/>
                  </a:cubicBezTo>
                  <a:cubicBezTo>
                    <a:pt x="2376" y="8114"/>
                    <a:pt x="2177" y="8313"/>
                    <a:pt x="1932" y="8313"/>
                  </a:cubicBezTo>
                  <a:lnTo>
                    <a:pt x="1489" y="8313"/>
                  </a:lnTo>
                  <a:cubicBezTo>
                    <a:pt x="1244" y="8313"/>
                    <a:pt x="1045" y="8114"/>
                    <a:pt x="1045" y="7869"/>
                  </a:cubicBezTo>
                  <a:lnTo>
                    <a:pt x="1045" y="7426"/>
                  </a:lnTo>
                  <a:cubicBezTo>
                    <a:pt x="1045" y="7180"/>
                    <a:pt x="1244" y="6981"/>
                    <a:pt x="1489" y="6981"/>
                  </a:cubicBezTo>
                  <a:close/>
                  <a:moveTo>
                    <a:pt x="4500" y="7426"/>
                  </a:moveTo>
                  <a:cubicBezTo>
                    <a:pt x="4745" y="7426"/>
                    <a:pt x="4943" y="7624"/>
                    <a:pt x="4943" y="7869"/>
                  </a:cubicBezTo>
                  <a:cubicBezTo>
                    <a:pt x="4943" y="8114"/>
                    <a:pt x="4745" y="8313"/>
                    <a:pt x="4500" y="8313"/>
                  </a:cubicBezTo>
                  <a:lnTo>
                    <a:pt x="3730" y="8313"/>
                  </a:lnTo>
                  <a:cubicBezTo>
                    <a:pt x="3484" y="8313"/>
                    <a:pt x="3285" y="8114"/>
                    <a:pt x="3285" y="7869"/>
                  </a:cubicBezTo>
                  <a:cubicBezTo>
                    <a:pt x="3285" y="7624"/>
                    <a:pt x="3484" y="7426"/>
                    <a:pt x="3730" y="7426"/>
                  </a:cubicBezTo>
                  <a:close/>
                  <a:moveTo>
                    <a:pt x="7066" y="7426"/>
                  </a:moveTo>
                  <a:cubicBezTo>
                    <a:pt x="7312" y="7426"/>
                    <a:pt x="7511" y="7624"/>
                    <a:pt x="7511" y="7869"/>
                  </a:cubicBezTo>
                  <a:cubicBezTo>
                    <a:pt x="7511" y="8114"/>
                    <a:pt x="7312" y="8313"/>
                    <a:pt x="7066" y="8313"/>
                  </a:cubicBezTo>
                  <a:lnTo>
                    <a:pt x="6296" y="8313"/>
                  </a:lnTo>
                  <a:cubicBezTo>
                    <a:pt x="6051" y="8313"/>
                    <a:pt x="5852" y="8114"/>
                    <a:pt x="5852" y="7869"/>
                  </a:cubicBezTo>
                  <a:cubicBezTo>
                    <a:pt x="5852" y="7624"/>
                    <a:pt x="6051" y="7426"/>
                    <a:pt x="6296" y="7426"/>
                  </a:cubicBezTo>
                  <a:close/>
                  <a:moveTo>
                    <a:pt x="9634" y="7426"/>
                  </a:moveTo>
                  <a:cubicBezTo>
                    <a:pt x="9879" y="7426"/>
                    <a:pt x="10077" y="7624"/>
                    <a:pt x="10077" y="7869"/>
                  </a:cubicBezTo>
                  <a:cubicBezTo>
                    <a:pt x="10077" y="8114"/>
                    <a:pt x="9879" y="8313"/>
                    <a:pt x="9634" y="8313"/>
                  </a:cubicBezTo>
                  <a:lnTo>
                    <a:pt x="8863" y="8313"/>
                  </a:lnTo>
                  <a:cubicBezTo>
                    <a:pt x="8618" y="8313"/>
                    <a:pt x="8419" y="8114"/>
                    <a:pt x="8419" y="7869"/>
                  </a:cubicBezTo>
                  <a:cubicBezTo>
                    <a:pt x="8419" y="7624"/>
                    <a:pt x="8618" y="7426"/>
                    <a:pt x="8863" y="7426"/>
                  </a:cubicBezTo>
                  <a:close/>
                  <a:moveTo>
                    <a:pt x="11874" y="6981"/>
                  </a:moveTo>
                  <a:cubicBezTo>
                    <a:pt x="12118" y="6981"/>
                    <a:pt x="12317" y="7180"/>
                    <a:pt x="12317" y="7426"/>
                  </a:cubicBezTo>
                  <a:lnTo>
                    <a:pt x="12317" y="7869"/>
                  </a:lnTo>
                  <a:cubicBezTo>
                    <a:pt x="12317" y="8114"/>
                    <a:pt x="12118" y="8313"/>
                    <a:pt x="11874" y="8313"/>
                  </a:cubicBezTo>
                  <a:lnTo>
                    <a:pt x="11430" y="8313"/>
                  </a:lnTo>
                  <a:cubicBezTo>
                    <a:pt x="11185" y="8313"/>
                    <a:pt x="10987" y="8114"/>
                    <a:pt x="10987" y="7869"/>
                  </a:cubicBezTo>
                  <a:cubicBezTo>
                    <a:pt x="10987" y="7624"/>
                    <a:pt x="11185" y="7426"/>
                    <a:pt x="11430" y="7426"/>
                  </a:cubicBezTo>
                  <a:cubicBezTo>
                    <a:pt x="11430" y="7180"/>
                    <a:pt x="11629" y="6981"/>
                    <a:pt x="11874" y="6981"/>
                  </a:cubicBezTo>
                  <a:close/>
                  <a:moveTo>
                    <a:pt x="433" y="1"/>
                  </a:moveTo>
                  <a:cubicBezTo>
                    <a:pt x="194" y="1"/>
                    <a:pt x="1" y="195"/>
                    <a:pt x="1" y="434"/>
                  </a:cubicBezTo>
                  <a:lnTo>
                    <a:pt x="1" y="9326"/>
                  </a:lnTo>
                  <a:lnTo>
                    <a:pt x="13365" y="9326"/>
                  </a:lnTo>
                  <a:lnTo>
                    <a:pt x="13365" y="434"/>
                  </a:lnTo>
                  <a:cubicBezTo>
                    <a:pt x="13364" y="195"/>
                    <a:pt x="13170" y="1"/>
                    <a:pt x="129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3"/>
            <p:cNvSpPr/>
            <p:nvPr/>
          </p:nvSpPr>
          <p:spPr>
            <a:xfrm>
              <a:off x="3349927" y="3078354"/>
              <a:ext cx="418122" cy="74359"/>
            </a:xfrm>
            <a:custGeom>
              <a:rect b="b" l="l" r="r" t="t"/>
              <a:pathLst>
                <a:path extrusionOk="0" h="2377" w="13366">
                  <a:moveTo>
                    <a:pt x="1" y="1"/>
                  </a:moveTo>
                  <a:lnTo>
                    <a:pt x="1" y="1569"/>
                  </a:lnTo>
                  <a:cubicBezTo>
                    <a:pt x="1" y="2015"/>
                    <a:pt x="364" y="2376"/>
                    <a:pt x="809" y="2376"/>
                  </a:cubicBezTo>
                  <a:lnTo>
                    <a:pt x="12558" y="2376"/>
                  </a:lnTo>
                  <a:cubicBezTo>
                    <a:pt x="13005" y="2376"/>
                    <a:pt x="13366" y="2013"/>
                    <a:pt x="13366" y="1569"/>
                  </a:cubicBezTo>
                  <a:lnTo>
                    <a:pt x="13366" y="1"/>
                  </a:lnTo>
                  <a:lnTo>
                    <a:pt x="9164" y="1"/>
                  </a:lnTo>
                  <a:lnTo>
                    <a:pt x="9164" y="570"/>
                  </a:lnTo>
                  <a:cubicBezTo>
                    <a:pt x="9164" y="1137"/>
                    <a:pt x="8701" y="1601"/>
                    <a:pt x="8133" y="1601"/>
                  </a:cubicBezTo>
                  <a:lnTo>
                    <a:pt x="5234" y="1601"/>
                  </a:lnTo>
                  <a:cubicBezTo>
                    <a:pt x="4666" y="1601"/>
                    <a:pt x="4203" y="1137"/>
                    <a:pt x="4203" y="570"/>
                  </a:cubicBezTo>
                  <a:lnTo>
                    <a:pt x="42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83"/>
          <p:cNvGrpSpPr/>
          <p:nvPr/>
        </p:nvGrpSpPr>
        <p:grpSpPr>
          <a:xfrm>
            <a:off x="4024878" y="2734591"/>
            <a:ext cx="317924" cy="418122"/>
            <a:chOff x="4024878" y="2734591"/>
            <a:chExt cx="317924" cy="418122"/>
          </a:xfrm>
        </p:grpSpPr>
        <p:sp>
          <p:nvSpPr>
            <p:cNvPr id="1519" name="Google Shape;1519;p83"/>
            <p:cNvSpPr/>
            <p:nvPr/>
          </p:nvSpPr>
          <p:spPr>
            <a:xfrm>
              <a:off x="4025629" y="2856843"/>
              <a:ext cx="110302" cy="55401"/>
            </a:xfrm>
            <a:custGeom>
              <a:rect b="b" l="l" r="r" t="t"/>
              <a:pathLst>
                <a:path extrusionOk="0" h="1771" w="3526">
                  <a:moveTo>
                    <a:pt x="267" y="1"/>
                  </a:moveTo>
                  <a:cubicBezTo>
                    <a:pt x="99" y="200"/>
                    <a:pt x="1" y="456"/>
                    <a:pt x="1" y="739"/>
                  </a:cubicBezTo>
                  <a:lnTo>
                    <a:pt x="1" y="1420"/>
                  </a:lnTo>
                  <a:cubicBezTo>
                    <a:pt x="2" y="1614"/>
                    <a:pt x="158" y="1770"/>
                    <a:pt x="352" y="1770"/>
                  </a:cubicBezTo>
                  <a:lnTo>
                    <a:pt x="3176" y="1770"/>
                  </a:lnTo>
                  <a:cubicBezTo>
                    <a:pt x="3368" y="1770"/>
                    <a:pt x="3525" y="1614"/>
                    <a:pt x="3525" y="1420"/>
                  </a:cubicBezTo>
                  <a:lnTo>
                    <a:pt x="3525" y="739"/>
                  </a:lnTo>
                  <a:cubicBezTo>
                    <a:pt x="3525" y="466"/>
                    <a:pt x="3435" y="220"/>
                    <a:pt x="3281" y="25"/>
                  </a:cubicBezTo>
                  <a:cubicBezTo>
                    <a:pt x="2859" y="320"/>
                    <a:pt x="2346" y="492"/>
                    <a:pt x="1792" y="492"/>
                  </a:cubicBezTo>
                  <a:cubicBezTo>
                    <a:pt x="1223" y="492"/>
                    <a:pt x="696" y="309"/>
                    <a:pt x="2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3"/>
            <p:cNvSpPr/>
            <p:nvPr/>
          </p:nvSpPr>
          <p:spPr>
            <a:xfrm>
              <a:off x="4025848" y="2734591"/>
              <a:ext cx="111710" cy="111710"/>
            </a:xfrm>
            <a:custGeom>
              <a:rect b="b" l="l" r="r" t="t"/>
              <a:pathLst>
                <a:path extrusionOk="0" h="3571" w="3571">
                  <a:moveTo>
                    <a:pt x="1786" y="1359"/>
                  </a:moveTo>
                  <a:cubicBezTo>
                    <a:pt x="2022" y="1359"/>
                    <a:pt x="2215" y="1551"/>
                    <a:pt x="2215" y="1787"/>
                  </a:cubicBezTo>
                  <a:cubicBezTo>
                    <a:pt x="2215" y="2023"/>
                    <a:pt x="2022" y="2215"/>
                    <a:pt x="1786" y="2215"/>
                  </a:cubicBezTo>
                  <a:cubicBezTo>
                    <a:pt x="1550" y="2215"/>
                    <a:pt x="1358" y="2023"/>
                    <a:pt x="1358" y="1787"/>
                  </a:cubicBezTo>
                  <a:cubicBezTo>
                    <a:pt x="1358" y="1551"/>
                    <a:pt x="1550" y="1359"/>
                    <a:pt x="1786" y="1359"/>
                  </a:cubicBezTo>
                  <a:close/>
                  <a:moveTo>
                    <a:pt x="1786" y="0"/>
                  </a:moveTo>
                  <a:cubicBezTo>
                    <a:pt x="800" y="0"/>
                    <a:pt x="1" y="799"/>
                    <a:pt x="1" y="1785"/>
                  </a:cubicBezTo>
                  <a:cubicBezTo>
                    <a:pt x="1" y="2771"/>
                    <a:pt x="800" y="3570"/>
                    <a:pt x="1786" y="3570"/>
                  </a:cubicBezTo>
                  <a:cubicBezTo>
                    <a:pt x="2772" y="3570"/>
                    <a:pt x="3571" y="2771"/>
                    <a:pt x="3571" y="1785"/>
                  </a:cubicBezTo>
                  <a:cubicBezTo>
                    <a:pt x="3571" y="799"/>
                    <a:pt x="2772" y="0"/>
                    <a:pt x="1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3"/>
            <p:cNvSpPr/>
            <p:nvPr/>
          </p:nvSpPr>
          <p:spPr>
            <a:xfrm>
              <a:off x="4230873" y="2856843"/>
              <a:ext cx="110302" cy="55401"/>
            </a:xfrm>
            <a:custGeom>
              <a:rect b="b" l="l" r="r" t="t"/>
              <a:pathLst>
                <a:path extrusionOk="0" h="1771" w="3526">
                  <a:moveTo>
                    <a:pt x="267" y="1"/>
                  </a:moveTo>
                  <a:cubicBezTo>
                    <a:pt x="99" y="200"/>
                    <a:pt x="1" y="456"/>
                    <a:pt x="1" y="739"/>
                  </a:cubicBezTo>
                  <a:lnTo>
                    <a:pt x="1" y="1420"/>
                  </a:lnTo>
                  <a:cubicBezTo>
                    <a:pt x="2" y="1614"/>
                    <a:pt x="159" y="1770"/>
                    <a:pt x="352" y="1770"/>
                  </a:cubicBezTo>
                  <a:lnTo>
                    <a:pt x="3176" y="1770"/>
                  </a:lnTo>
                  <a:cubicBezTo>
                    <a:pt x="3369" y="1770"/>
                    <a:pt x="3525" y="1614"/>
                    <a:pt x="3525" y="1420"/>
                  </a:cubicBezTo>
                  <a:lnTo>
                    <a:pt x="3525" y="739"/>
                  </a:lnTo>
                  <a:cubicBezTo>
                    <a:pt x="3525" y="466"/>
                    <a:pt x="3436" y="220"/>
                    <a:pt x="3282" y="25"/>
                  </a:cubicBezTo>
                  <a:cubicBezTo>
                    <a:pt x="2859" y="320"/>
                    <a:pt x="2346" y="492"/>
                    <a:pt x="1792" y="492"/>
                  </a:cubicBezTo>
                  <a:cubicBezTo>
                    <a:pt x="1223" y="492"/>
                    <a:pt x="697" y="309"/>
                    <a:pt x="2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3"/>
            <p:cNvSpPr/>
            <p:nvPr/>
          </p:nvSpPr>
          <p:spPr>
            <a:xfrm>
              <a:off x="4231092" y="2734653"/>
              <a:ext cx="111710" cy="111710"/>
            </a:xfrm>
            <a:custGeom>
              <a:rect b="b" l="l" r="r" t="t"/>
              <a:pathLst>
                <a:path extrusionOk="0" h="3571" w="3571">
                  <a:moveTo>
                    <a:pt x="1786" y="1370"/>
                  </a:moveTo>
                  <a:cubicBezTo>
                    <a:pt x="2016" y="1370"/>
                    <a:pt x="2201" y="1556"/>
                    <a:pt x="2201" y="1785"/>
                  </a:cubicBezTo>
                  <a:cubicBezTo>
                    <a:pt x="2201" y="2014"/>
                    <a:pt x="2016" y="2201"/>
                    <a:pt x="1786" y="2201"/>
                  </a:cubicBezTo>
                  <a:cubicBezTo>
                    <a:pt x="1557" y="2201"/>
                    <a:pt x="1370" y="2014"/>
                    <a:pt x="1370" y="1785"/>
                  </a:cubicBezTo>
                  <a:cubicBezTo>
                    <a:pt x="1370" y="1556"/>
                    <a:pt x="1557" y="1370"/>
                    <a:pt x="1786" y="1370"/>
                  </a:cubicBezTo>
                  <a:close/>
                  <a:moveTo>
                    <a:pt x="1786" y="0"/>
                  </a:moveTo>
                  <a:cubicBezTo>
                    <a:pt x="800" y="0"/>
                    <a:pt x="1" y="799"/>
                    <a:pt x="1" y="1785"/>
                  </a:cubicBezTo>
                  <a:cubicBezTo>
                    <a:pt x="1" y="2770"/>
                    <a:pt x="800" y="3570"/>
                    <a:pt x="1786" y="3570"/>
                  </a:cubicBezTo>
                  <a:cubicBezTo>
                    <a:pt x="2773" y="3570"/>
                    <a:pt x="3571" y="2771"/>
                    <a:pt x="3571" y="1785"/>
                  </a:cubicBezTo>
                  <a:cubicBezTo>
                    <a:pt x="3571" y="799"/>
                    <a:pt x="2773" y="0"/>
                    <a:pt x="1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3"/>
            <p:cNvSpPr/>
            <p:nvPr/>
          </p:nvSpPr>
          <p:spPr>
            <a:xfrm>
              <a:off x="4024878" y="3097311"/>
              <a:ext cx="110240" cy="55401"/>
            </a:xfrm>
            <a:custGeom>
              <a:rect b="b" l="l" r="r" t="t"/>
              <a:pathLst>
                <a:path extrusionOk="0" h="1771" w="3524">
                  <a:moveTo>
                    <a:pt x="267" y="1"/>
                  </a:moveTo>
                  <a:cubicBezTo>
                    <a:pt x="100" y="200"/>
                    <a:pt x="0" y="456"/>
                    <a:pt x="0" y="740"/>
                  </a:cubicBezTo>
                  <a:lnTo>
                    <a:pt x="0" y="1421"/>
                  </a:lnTo>
                  <a:cubicBezTo>
                    <a:pt x="0" y="1615"/>
                    <a:pt x="156" y="1770"/>
                    <a:pt x="350" y="1770"/>
                  </a:cubicBezTo>
                  <a:lnTo>
                    <a:pt x="3174" y="1770"/>
                  </a:lnTo>
                  <a:cubicBezTo>
                    <a:pt x="3367" y="1770"/>
                    <a:pt x="3524" y="1615"/>
                    <a:pt x="3524" y="1421"/>
                  </a:cubicBezTo>
                  <a:lnTo>
                    <a:pt x="3524" y="740"/>
                  </a:lnTo>
                  <a:cubicBezTo>
                    <a:pt x="3524" y="467"/>
                    <a:pt x="3433" y="220"/>
                    <a:pt x="3280" y="26"/>
                  </a:cubicBezTo>
                  <a:cubicBezTo>
                    <a:pt x="2858" y="320"/>
                    <a:pt x="2344" y="492"/>
                    <a:pt x="1791" y="492"/>
                  </a:cubicBezTo>
                  <a:cubicBezTo>
                    <a:pt x="1223" y="492"/>
                    <a:pt x="697" y="310"/>
                    <a:pt x="2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3"/>
            <p:cNvSpPr/>
            <p:nvPr/>
          </p:nvSpPr>
          <p:spPr>
            <a:xfrm>
              <a:off x="4025066" y="2975059"/>
              <a:ext cx="111710" cy="111710"/>
            </a:xfrm>
            <a:custGeom>
              <a:rect b="b" l="l" r="r" t="t"/>
              <a:pathLst>
                <a:path extrusionOk="0" h="3571" w="3571">
                  <a:moveTo>
                    <a:pt x="1785" y="1358"/>
                  </a:moveTo>
                  <a:cubicBezTo>
                    <a:pt x="2021" y="1358"/>
                    <a:pt x="2214" y="1550"/>
                    <a:pt x="2214" y="1786"/>
                  </a:cubicBezTo>
                  <a:cubicBezTo>
                    <a:pt x="2214" y="2022"/>
                    <a:pt x="2021" y="2214"/>
                    <a:pt x="1785" y="2214"/>
                  </a:cubicBezTo>
                  <a:cubicBezTo>
                    <a:pt x="1549" y="2214"/>
                    <a:pt x="1357" y="2022"/>
                    <a:pt x="1357" y="1786"/>
                  </a:cubicBezTo>
                  <a:cubicBezTo>
                    <a:pt x="1357" y="1550"/>
                    <a:pt x="1549" y="1358"/>
                    <a:pt x="1785" y="1358"/>
                  </a:cubicBezTo>
                  <a:close/>
                  <a:moveTo>
                    <a:pt x="1785" y="1"/>
                  </a:moveTo>
                  <a:cubicBezTo>
                    <a:pt x="799" y="1"/>
                    <a:pt x="0" y="800"/>
                    <a:pt x="0" y="1786"/>
                  </a:cubicBezTo>
                  <a:cubicBezTo>
                    <a:pt x="0" y="2771"/>
                    <a:pt x="799" y="3570"/>
                    <a:pt x="1785" y="3570"/>
                  </a:cubicBezTo>
                  <a:cubicBezTo>
                    <a:pt x="2771" y="3570"/>
                    <a:pt x="3570" y="2771"/>
                    <a:pt x="3570" y="1786"/>
                  </a:cubicBezTo>
                  <a:cubicBezTo>
                    <a:pt x="3570" y="800"/>
                    <a:pt x="2771" y="1"/>
                    <a:pt x="1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3"/>
            <p:cNvSpPr/>
            <p:nvPr/>
          </p:nvSpPr>
          <p:spPr>
            <a:xfrm>
              <a:off x="4230122" y="3097311"/>
              <a:ext cx="110271" cy="55401"/>
            </a:xfrm>
            <a:custGeom>
              <a:rect b="b" l="l" r="r" t="t"/>
              <a:pathLst>
                <a:path extrusionOk="0" h="1771" w="3525">
                  <a:moveTo>
                    <a:pt x="267" y="1"/>
                  </a:moveTo>
                  <a:cubicBezTo>
                    <a:pt x="101" y="200"/>
                    <a:pt x="0" y="456"/>
                    <a:pt x="0" y="740"/>
                  </a:cubicBezTo>
                  <a:lnTo>
                    <a:pt x="0" y="1421"/>
                  </a:lnTo>
                  <a:cubicBezTo>
                    <a:pt x="0" y="1615"/>
                    <a:pt x="157" y="1770"/>
                    <a:pt x="350" y="1770"/>
                  </a:cubicBezTo>
                  <a:lnTo>
                    <a:pt x="3175" y="1770"/>
                  </a:lnTo>
                  <a:cubicBezTo>
                    <a:pt x="3369" y="1770"/>
                    <a:pt x="3525" y="1615"/>
                    <a:pt x="3525" y="1421"/>
                  </a:cubicBezTo>
                  <a:lnTo>
                    <a:pt x="3525" y="740"/>
                  </a:lnTo>
                  <a:cubicBezTo>
                    <a:pt x="3525" y="467"/>
                    <a:pt x="3435" y="220"/>
                    <a:pt x="3282" y="26"/>
                  </a:cubicBezTo>
                  <a:cubicBezTo>
                    <a:pt x="2858" y="320"/>
                    <a:pt x="2345" y="492"/>
                    <a:pt x="1791" y="492"/>
                  </a:cubicBezTo>
                  <a:cubicBezTo>
                    <a:pt x="1224" y="492"/>
                    <a:pt x="697" y="310"/>
                    <a:pt x="2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3"/>
            <p:cNvSpPr/>
            <p:nvPr/>
          </p:nvSpPr>
          <p:spPr>
            <a:xfrm>
              <a:off x="4230310" y="2975059"/>
              <a:ext cx="111679" cy="111710"/>
            </a:xfrm>
            <a:custGeom>
              <a:rect b="b" l="l" r="r" t="t"/>
              <a:pathLst>
                <a:path extrusionOk="0" h="3571" w="3570">
                  <a:moveTo>
                    <a:pt x="1785" y="1369"/>
                  </a:moveTo>
                  <a:cubicBezTo>
                    <a:pt x="2015" y="1369"/>
                    <a:pt x="2201" y="1555"/>
                    <a:pt x="2201" y="1785"/>
                  </a:cubicBezTo>
                  <a:cubicBezTo>
                    <a:pt x="2201" y="2015"/>
                    <a:pt x="2015" y="2200"/>
                    <a:pt x="1785" y="2200"/>
                  </a:cubicBezTo>
                  <a:cubicBezTo>
                    <a:pt x="1556" y="2200"/>
                    <a:pt x="1370" y="2014"/>
                    <a:pt x="1370" y="1785"/>
                  </a:cubicBezTo>
                  <a:cubicBezTo>
                    <a:pt x="1370" y="1555"/>
                    <a:pt x="1556" y="1369"/>
                    <a:pt x="1785" y="1369"/>
                  </a:cubicBezTo>
                  <a:close/>
                  <a:moveTo>
                    <a:pt x="1785" y="1"/>
                  </a:moveTo>
                  <a:cubicBezTo>
                    <a:pt x="799" y="1"/>
                    <a:pt x="0" y="800"/>
                    <a:pt x="0" y="1786"/>
                  </a:cubicBezTo>
                  <a:cubicBezTo>
                    <a:pt x="0" y="2771"/>
                    <a:pt x="799" y="3570"/>
                    <a:pt x="1785" y="3570"/>
                  </a:cubicBezTo>
                  <a:cubicBezTo>
                    <a:pt x="2772" y="3570"/>
                    <a:pt x="3570" y="2771"/>
                    <a:pt x="3570" y="1786"/>
                  </a:cubicBezTo>
                  <a:cubicBezTo>
                    <a:pt x="3570" y="800"/>
                    <a:pt x="2772" y="1"/>
                    <a:pt x="1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83"/>
          <p:cNvGrpSpPr/>
          <p:nvPr/>
        </p:nvGrpSpPr>
        <p:grpSpPr>
          <a:xfrm>
            <a:off x="4598098" y="2859596"/>
            <a:ext cx="424159" cy="292147"/>
            <a:chOff x="4598098" y="2859596"/>
            <a:chExt cx="424159" cy="292147"/>
          </a:xfrm>
        </p:grpSpPr>
        <p:sp>
          <p:nvSpPr>
            <p:cNvPr id="1528" name="Google Shape;1528;p83"/>
            <p:cNvSpPr/>
            <p:nvPr/>
          </p:nvSpPr>
          <p:spPr>
            <a:xfrm>
              <a:off x="4598098" y="2988167"/>
              <a:ext cx="212940" cy="163576"/>
            </a:xfrm>
            <a:custGeom>
              <a:rect b="b" l="l" r="r" t="t"/>
              <a:pathLst>
                <a:path extrusionOk="0" h="5229" w="6807">
                  <a:moveTo>
                    <a:pt x="1547" y="0"/>
                  </a:moveTo>
                  <a:cubicBezTo>
                    <a:pt x="1481" y="0"/>
                    <a:pt x="1414" y="17"/>
                    <a:pt x="1352" y="53"/>
                  </a:cubicBezTo>
                  <a:cubicBezTo>
                    <a:pt x="1337" y="60"/>
                    <a:pt x="1007" y="254"/>
                    <a:pt x="688" y="560"/>
                  </a:cubicBezTo>
                  <a:cubicBezTo>
                    <a:pt x="218" y="1012"/>
                    <a:pt x="1" y="1496"/>
                    <a:pt x="59" y="1961"/>
                  </a:cubicBezTo>
                  <a:cubicBezTo>
                    <a:pt x="160" y="2759"/>
                    <a:pt x="1008" y="3374"/>
                    <a:pt x="2656" y="3841"/>
                  </a:cubicBezTo>
                  <a:cubicBezTo>
                    <a:pt x="3372" y="4044"/>
                    <a:pt x="4485" y="4251"/>
                    <a:pt x="5474" y="4343"/>
                  </a:cubicBezTo>
                  <a:lnTo>
                    <a:pt x="5256" y="4552"/>
                  </a:lnTo>
                  <a:cubicBezTo>
                    <a:pt x="5100" y="4701"/>
                    <a:pt x="5094" y="4949"/>
                    <a:pt x="5243" y="5107"/>
                  </a:cubicBezTo>
                  <a:cubicBezTo>
                    <a:pt x="5320" y="5188"/>
                    <a:pt x="5423" y="5229"/>
                    <a:pt x="5527" y="5229"/>
                  </a:cubicBezTo>
                  <a:cubicBezTo>
                    <a:pt x="5624" y="5229"/>
                    <a:pt x="5722" y="5193"/>
                    <a:pt x="5798" y="5121"/>
                  </a:cubicBezTo>
                  <a:lnTo>
                    <a:pt x="6676" y="4285"/>
                  </a:lnTo>
                  <a:cubicBezTo>
                    <a:pt x="6743" y="4216"/>
                    <a:pt x="6807" y="4109"/>
                    <a:pt x="6797" y="3975"/>
                  </a:cubicBezTo>
                  <a:cubicBezTo>
                    <a:pt x="6789" y="3906"/>
                    <a:pt x="6768" y="3818"/>
                    <a:pt x="6701" y="3742"/>
                  </a:cubicBezTo>
                  <a:lnTo>
                    <a:pt x="5907" y="2830"/>
                  </a:lnTo>
                  <a:cubicBezTo>
                    <a:pt x="5830" y="2742"/>
                    <a:pt x="5721" y="2696"/>
                    <a:pt x="5611" y="2696"/>
                  </a:cubicBezTo>
                  <a:cubicBezTo>
                    <a:pt x="5520" y="2696"/>
                    <a:pt x="5428" y="2728"/>
                    <a:pt x="5353" y="2792"/>
                  </a:cubicBezTo>
                  <a:cubicBezTo>
                    <a:pt x="5189" y="2935"/>
                    <a:pt x="5173" y="3182"/>
                    <a:pt x="5315" y="3346"/>
                  </a:cubicBezTo>
                  <a:lnTo>
                    <a:pt x="5500" y="3558"/>
                  </a:lnTo>
                  <a:cubicBezTo>
                    <a:pt x="4574" y="3468"/>
                    <a:pt x="3524" y="3271"/>
                    <a:pt x="2869" y="3086"/>
                  </a:cubicBezTo>
                  <a:cubicBezTo>
                    <a:pt x="2284" y="2921"/>
                    <a:pt x="915" y="2469"/>
                    <a:pt x="838" y="1864"/>
                  </a:cubicBezTo>
                  <a:cubicBezTo>
                    <a:pt x="783" y="1439"/>
                    <a:pt x="1427" y="917"/>
                    <a:pt x="1745" y="732"/>
                  </a:cubicBezTo>
                  <a:cubicBezTo>
                    <a:pt x="1931" y="623"/>
                    <a:pt x="1996" y="383"/>
                    <a:pt x="1888" y="196"/>
                  </a:cubicBezTo>
                  <a:cubicBezTo>
                    <a:pt x="1815" y="70"/>
                    <a:pt x="1683" y="0"/>
                    <a:pt x="15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3"/>
            <p:cNvSpPr/>
            <p:nvPr/>
          </p:nvSpPr>
          <p:spPr>
            <a:xfrm>
              <a:off x="4889182" y="2988229"/>
              <a:ext cx="133076" cy="126413"/>
            </a:xfrm>
            <a:custGeom>
              <a:rect b="b" l="l" r="r" t="t"/>
              <a:pathLst>
                <a:path extrusionOk="0" h="4041" w="4254">
                  <a:moveTo>
                    <a:pt x="2835" y="0"/>
                  </a:moveTo>
                  <a:cubicBezTo>
                    <a:pt x="2703" y="0"/>
                    <a:pt x="2574" y="67"/>
                    <a:pt x="2500" y="189"/>
                  </a:cubicBezTo>
                  <a:cubicBezTo>
                    <a:pt x="2387" y="374"/>
                    <a:pt x="2444" y="616"/>
                    <a:pt x="2631" y="729"/>
                  </a:cubicBezTo>
                  <a:cubicBezTo>
                    <a:pt x="2633" y="730"/>
                    <a:pt x="2839" y="858"/>
                    <a:pt x="3031" y="1062"/>
                  </a:cubicBezTo>
                  <a:cubicBezTo>
                    <a:pt x="3183" y="1224"/>
                    <a:pt x="3357" y="1468"/>
                    <a:pt x="3319" y="1708"/>
                  </a:cubicBezTo>
                  <a:cubicBezTo>
                    <a:pt x="3278" y="1970"/>
                    <a:pt x="2906" y="2643"/>
                    <a:pt x="340" y="3266"/>
                  </a:cubicBezTo>
                  <a:cubicBezTo>
                    <a:pt x="130" y="3318"/>
                    <a:pt x="1" y="3529"/>
                    <a:pt x="52" y="3740"/>
                  </a:cubicBezTo>
                  <a:cubicBezTo>
                    <a:pt x="95" y="3920"/>
                    <a:pt x="256" y="4041"/>
                    <a:pt x="433" y="4041"/>
                  </a:cubicBezTo>
                  <a:cubicBezTo>
                    <a:pt x="463" y="4041"/>
                    <a:pt x="494" y="4037"/>
                    <a:pt x="525" y="4030"/>
                  </a:cubicBezTo>
                  <a:cubicBezTo>
                    <a:pt x="2781" y="3482"/>
                    <a:pt x="3947" y="2762"/>
                    <a:pt x="4094" y="1830"/>
                  </a:cubicBezTo>
                  <a:cubicBezTo>
                    <a:pt x="4254" y="812"/>
                    <a:pt x="3089" y="88"/>
                    <a:pt x="3039" y="58"/>
                  </a:cubicBezTo>
                  <a:cubicBezTo>
                    <a:pt x="2975" y="19"/>
                    <a:pt x="2905" y="0"/>
                    <a:pt x="2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3"/>
            <p:cNvSpPr/>
            <p:nvPr/>
          </p:nvSpPr>
          <p:spPr>
            <a:xfrm>
              <a:off x="4680497" y="2908991"/>
              <a:ext cx="63691" cy="118905"/>
            </a:xfrm>
            <a:custGeom>
              <a:rect b="b" l="l" r="r" t="t"/>
              <a:pathLst>
                <a:path extrusionOk="0" h="3801" w="2036">
                  <a:moveTo>
                    <a:pt x="392" y="1"/>
                  </a:moveTo>
                  <a:cubicBezTo>
                    <a:pt x="175" y="1"/>
                    <a:pt x="0" y="177"/>
                    <a:pt x="0" y="393"/>
                  </a:cubicBezTo>
                  <a:cubicBezTo>
                    <a:pt x="0" y="610"/>
                    <a:pt x="175" y="785"/>
                    <a:pt x="392" y="785"/>
                  </a:cubicBezTo>
                  <a:lnTo>
                    <a:pt x="888" y="785"/>
                  </a:lnTo>
                  <a:cubicBezTo>
                    <a:pt x="1087" y="785"/>
                    <a:pt x="1249" y="947"/>
                    <a:pt x="1249" y="1146"/>
                  </a:cubicBezTo>
                  <a:cubicBezTo>
                    <a:pt x="1249" y="1347"/>
                    <a:pt x="1087" y="1511"/>
                    <a:pt x="888" y="1511"/>
                  </a:cubicBezTo>
                  <a:lnTo>
                    <a:pt x="392" y="1511"/>
                  </a:lnTo>
                  <a:cubicBezTo>
                    <a:pt x="175" y="1511"/>
                    <a:pt x="0" y="1686"/>
                    <a:pt x="0" y="1902"/>
                  </a:cubicBezTo>
                  <a:cubicBezTo>
                    <a:pt x="0" y="2119"/>
                    <a:pt x="175" y="2295"/>
                    <a:pt x="392" y="2295"/>
                  </a:cubicBezTo>
                  <a:lnTo>
                    <a:pt x="888" y="2295"/>
                  </a:lnTo>
                  <a:cubicBezTo>
                    <a:pt x="1087" y="2295"/>
                    <a:pt x="1249" y="2456"/>
                    <a:pt x="1249" y="2655"/>
                  </a:cubicBezTo>
                  <a:cubicBezTo>
                    <a:pt x="1249" y="2854"/>
                    <a:pt x="1087" y="3015"/>
                    <a:pt x="888" y="3015"/>
                  </a:cubicBezTo>
                  <a:lnTo>
                    <a:pt x="410" y="3015"/>
                  </a:lnTo>
                  <a:cubicBezTo>
                    <a:pt x="194" y="3015"/>
                    <a:pt x="18" y="3191"/>
                    <a:pt x="18" y="3408"/>
                  </a:cubicBezTo>
                  <a:cubicBezTo>
                    <a:pt x="18" y="3625"/>
                    <a:pt x="194" y="3800"/>
                    <a:pt x="410" y="3800"/>
                  </a:cubicBezTo>
                  <a:lnTo>
                    <a:pt x="888" y="3800"/>
                  </a:lnTo>
                  <a:cubicBezTo>
                    <a:pt x="1520" y="3800"/>
                    <a:pt x="2035" y="3286"/>
                    <a:pt x="2035" y="2654"/>
                  </a:cubicBezTo>
                  <a:cubicBezTo>
                    <a:pt x="2035" y="2365"/>
                    <a:pt x="1927" y="2102"/>
                    <a:pt x="1751" y="1900"/>
                  </a:cubicBezTo>
                  <a:cubicBezTo>
                    <a:pt x="1928" y="1698"/>
                    <a:pt x="2035" y="1435"/>
                    <a:pt x="2035" y="1147"/>
                  </a:cubicBezTo>
                  <a:cubicBezTo>
                    <a:pt x="2035" y="516"/>
                    <a:pt x="1520" y="1"/>
                    <a:pt x="8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3"/>
            <p:cNvSpPr/>
            <p:nvPr/>
          </p:nvSpPr>
          <p:spPr>
            <a:xfrm>
              <a:off x="4867003" y="2906144"/>
              <a:ext cx="68884" cy="122346"/>
            </a:xfrm>
            <a:custGeom>
              <a:rect b="b" l="l" r="r" t="t"/>
              <a:pathLst>
                <a:path extrusionOk="0" h="3911" w="2202">
                  <a:moveTo>
                    <a:pt x="1102" y="785"/>
                  </a:moveTo>
                  <a:cubicBezTo>
                    <a:pt x="1276" y="785"/>
                    <a:pt x="1417" y="927"/>
                    <a:pt x="1417" y="1101"/>
                  </a:cubicBezTo>
                  <a:lnTo>
                    <a:pt x="1417" y="2810"/>
                  </a:lnTo>
                  <a:cubicBezTo>
                    <a:pt x="1417" y="2983"/>
                    <a:pt x="1275" y="3126"/>
                    <a:pt x="1102" y="3126"/>
                  </a:cubicBezTo>
                  <a:cubicBezTo>
                    <a:pt x="929" y="3126"/>
                    <a:pt x="787" y="2984"/>
                    <a:pt x="787" y="2810"/>
                  </a:cubicBezTo>
                  <a:lnTo>
                    <a:pt x="787" y="1101"/>
                  </a:lnTo>
                  <a:cubicBezTo>
                    <a:pt x="787" y="928"/>
                    <a:pt x="927" y="785"/>
                    <a:pt x="1102" y="785"/>
                  </a:cubicBezTo>
                  <a:close/>
                  <a:moveTo>
                    <a:pt x="1101" y="0"/>
                  </a:moveTo>
                  <a:cubicBezTo>
                    <a:pt x="494" y="0"/>
                    <a:pt x="1" y="495"/>
                    <a:pt x="1" y="1101"/>
                  </a:cubicBezTo>
                  <a:lnTo>
                    <a:pt x="1" y="2810"/>
                  </a:lnTo>
                  <a:cubicBezTo>
                    <a:pt x="1" y="3417"/>
                    <a:pt x="494" y="3911"/>
                    <a:pt x="1101" y="3911"/>
                  </a:cubicBezTo>
                  <a:cubicBezTo>
                    <a:pt x="1707" y="3911"/>
                    <a:pt x="2201" y="3417"/>
                    <a:pt x="2201" y="2810"/>
                  </a:cubicBezTo>
                  <a:lnTo>
                    <a:pt x="2201" y="1101"/>
                  </a:lnTo>
                  <a:cubicBezTo>
                    <a:pt x="2201" y="495"/>
                    <a:pt x="1707" y="0"/>
                    <a:pt x="1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3"/>
            <p:cNvSpPr/>
            <p:nvPr/>
          </p:nvSpPr>
          <p:spPr>
            <a:xfrm>
              <a:off x="4772530" y="2909648"/>
              <a:ext cx="65412" cy="117153"/>
            </a:xfrm>
            <a:custGeom>
              <a:rect b="b" l="l" r="r" t="t"/>
              <a:pathLst>
                <a:path extrusionOk="0" h="3745" w="2091">
                  <a:moveTo>
                    <a:pt x="1043" y="2199"/>
                  </a:moveTo>
                  <a:cubicBezTo>
                    <a:pt x="1187" y="2199"/>
                    <a:pt x="1304" y="2316"/>
                    <a:pt x="1304" y="2460"/>
                  </a:cubicBezTo>
                  <a:lnTo>
                    <a:pt x="1304" y="2698"/>
                  </a:lnTo>
                  <a:lnTo>
                    <a:pt x="1305" y="2698"/>
                  </a:lnTo>
                  <a:cubicBezTo>
                    <a:pt x="1305" y="2842"/>
                    <a:pt x="1188" y="2958"/>
                    <a:pt x="1044" y="2958"/>
                  </a:cubicBezTo>
                  <a:cubicBezTo>
                    <a:pt x="901" y="2958"/>
                    <a:pt x="785" y="2842"/>
                    <a:pt x="785" y="2698"/>
                  </a:cubicBezTo>
                  <a:lnTo>
                    <a:pt x="785" y="2452"/>
                  </a:lnTo>
                  <a:cubicBezTo>
                    <a:pt x="786" y="2385"/>
                    <a:pt x="812" y="2322"/>
                    <a:pt x="860" y="2275"/>
                  </a:cubicBezTo>
                  <a:cubicBezTo>
                    <a:pt x="909" y="2226"/>
                    <a:pt x="974" y="2199"/>
                    <a:pt x="1043" y="2199"/>
                  </a:cubicBezTo>
                  <a:close/>
                  <a:moveTo>
                    <a:pt x="1111" y="0"/>
                  </a:moveTo>
                  <a:cubicBezTo>
                    <a:pt x="500" y="0"/>
                    <a:pt x="1" y="498"/>
                    <a:pt x="1" y="1111"/>
                  </a:cubicBezTo>
                  <a:lnTo>
                    <a:pt x="1" y="2447"/>
                  </a:lnTo>
                  <a:lnTo>
                    <a:pt x="1" y="2460"/>
                  </a:lnTo>
                  <a:lnTo>
                    <a:pt x="1" y="2699"/>
                  </a:lnTo>
                  <a:lnTo>
                    <a:pt x="1" y="2709"/>
                  </a:lnTo>
                  <a:cubicBezTo>
                    <a:pt x="6" y="3282"/>
                    <a:pt x="473" y="3744"/>
                    <a:pt x="1046" y="3744"/>
                  </a:cubicBezTo>
                  <a:cubicBezTo>
                    <a:pt x="1622" y="3744"/>
                    <a:pt x="2091" y="3275"/>
                    <a:pt x="2091" y="2699"/>
                  </a:cubicBezTo>
                  <a:lnTo>
                    <a:pt x="2091" y="2460"/>
                  </a:lnTo>
                  <a:cubicBezTo>
                    <a:pt x="2090" y="1884"/>
                    <a:pt x="1622" y="1415"/>
                    <a:pt x="1046" y="1415"/>
                  </a:cubicBezTo>
                  <a:cubicBezTo>
                    <a:pt x="956" y="1415"/>
                    <a:pt x="869" y="1425"/>
                    <a:pt x="786" y="1446"/>
                  </a:cubicBezTo>
                  <a:lnTo>
                    <a:pt x="786" y="1111"/>
                  </a:lnTo>
                  <a:cubicBezTo>
                    <a:pt x="786" y="932"/>
                    <a:pt x="931" y="785"/>
                    <a:pt x="1111" y="785"/>
                  </a:cubicBezTo>
                  <a:lnTo>
                    <a:pt x="1628" y="785"/>
                  </a:lnTo>
                  <a:cubicBezTo>
                    <a:pt x="1844" y="785"/>
                    <a:pt x="2021" y="609"/>
                    <a:pt x="2021" y="393"/>
                  </a:cubicBezTo>
                  <a:cubicBezTo>
                    <a:pt x="2021" y="177"/>
                    <a:pt x="1844" y="0"/>
                    <a:pt x="16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3"/>
            <p:cNvSpPr/>
            <p:nvPr/>
          </p:nvSpPr>
          <p:spPr>
            <a:xfrm>
              <a:off x="4947931" y="2859596"/>
              <a:ext cx="33848" cy="33848"/>
            </a:xfrm>
            <a:custGeom>
              <a:rect b="b" l="l" r="r" t="t"/>
              <a:pathLst>
                <a:path extrusionOk="0" h="1082" w="1082">
                  <a:moveTo>
                    <a:pt x="541" y="1"/>
                  </a:moveTo>
                  <a:cubicBezTo>
                    <a:pt x="243" y="1"/>
                    <a:pt x="1" y="243"/>
                    <a:pt x="1" y="541"/>
                  </a:cubicBezTo>
                  <a:cubicBezTo>
                    <a:pt x="1" y="839"/>
                    <a:pt x="242" y="1081"/>
                    <a:pt x="541" y="1081"/>
                  </a:cubicBezTo>
                  <a:cubicBezTo>
                    <a:pt x="838" y="1081"/>
                    <a:pt x="1081" y="840"/>
                    <a:pt x="1081" y="541"/>
                  </a:cubicBezTo>
                  <a:cubicBezTo>
                    <a:pt x="1081" y="244"/>
                    <a:pt x="838" y="1"/>
                    <a:pt x="5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83"/>
          <p:cNvGrpSpPr/>
          <p:nvPr/>
        </p:nvGrpSpPr>
        <p:grpSpPr>
          <a:xfrm>
            <a:off x="5273894" y="2734653"/>
            <a:ext cx="419561" cy="417997"/>
            <a:chOff x="5273894" y="2734653"/>
            <a:chExt cx="419561" cy="417997"/>
          </a:xfrm>
        </p:grpSpPr>
        <p:sp>
          <p:nvSpPr>
            <p:cNvPr id="1535" name="Google Shape;1535;p83"/>
            <p:cNvSpPr/>
            <p:nvPr/>
          </p:nvSpPr>
          <p:spPr>
            <a:xfrm>
              <a:off x="5306741" y="2734653"/>
              <a:ext cx="57904" cy="53868"/>
            </a:xfrm>
            <a:custGeom>
              <a:rect b="b" l="l" r="r" t="t"/>
              <a:pathLst>
                <a:path extrusionOk="0" h="1722" w="1851">
                  <a:moveTo>
                    <a:pt x="927" y="1"/>
                  </a:moveTo>
                  <a:cubicBezTo>
                    <a:pt x="881" y="1"/>
                    <a:pt x="835" y="4"/>
                    <a:pt x="788" y="12"/>
                  </a:cubicBezTo>
                  <a:cubicBezTo>
                    <a:pt x="318" y="88"/>
                    <a:pt x="0" y="530"/>
                    <a:pt x="76" y="999"/>
                  </a:cubicBezTo>
                  <a:cubicBezTo>
                    <a:pt x="145" y="1422"/>
                    <a:pt x="510" y="1722"/>
                    <a:pt x="924" y="1722"/>
                  </a:cubicBezTo>
                  <a:cubicBezTo>
                    <a:pt x="970" y="1722"/>
                    <a:pt x="1016" y="1718"/>
                    <a:pt x="1063" y="1710"/>
                  </a:cubicBezTo>
                  <a:cubicBezTo>
                    <a:pt x="1533" y="1635"/>
                    <a:pt x="1851" y="1192"/>
                    <a:pt x="1775" y="724"/>
                  </a:cubicBezTo>
                  <a:cubicBezTo>
                    <a:pt x="1707" y="301"/>
                    <a:pt x="1341" y="1"/>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3"/>
            <p:cNvSpPr/>
            <p:nvPr/>
          </p:nvSpPr>
          <p:spPr>
            <a:xfrm>
              <a:off x="5380974" y="2840388"/>
              <a:ext cx="205589" cy="205557"/>
            </a:xfrm>
            <a:custGeom>
              <a:rect b="b" l="l" r="r" t="t"/>
              <a:pathLst>
                <a:path extrusionOk="0" h="6571" w="6572">
                  <a:moveTo>
                    <a:pt x="4026" y="1035"/>
                  </a:moveTo>
                  <a:cubicBezTo>
                    <a:pt x="4249" y="1035"/>
                    <a:pt x="4430" y="1217"/>
                    <a:pt x="4430" y="1440"/>
                  </a:cubicBezTo>
                  <a:lnTo>
                    <a:pt x="4430" y="1794"/>
                  </a:lnTo>
                  <a:cubicBezTo>
                    <a:pt x="4615" y="1817"/>
                    <a:pt x="4761" y="1966"/>
                    <a:pt x="4780" y="2153"/>
                  </a:cubicBezTo>
                  <a:lnTo>
                    <a:pt x="5135" y="2153"/>
                  </a:lnTo>
                  <a:cubicBezTo>
                    <a:pt x="5359" y="2153"/>
                    <a:pt x="5539" y="2333"/>
                    <a:pt x="5539" y="2557"/>
                  </a:cubicBezTo>
                  <a:cubicBezTo>
                    <a:pt x="5539" y="2779"/>
                    <a:pt x="5359" y="2961"/>
                    <a:pt x="5135" y="2961"/>
                  </a:cubicBezTo>
                  <a:lnTo>
                    <a:pt x="4782" y="2961"/>
                  </a:lnTo>
                  <a:lnTo>
                    <a:pt x="4782" y="3609"/>
                  </a:lnTo>
                  <a:lnTo>
                    <a:pt x="5135" y="3609"/>
                  </a:lnTo>
                  <a:cubicBezTo>
                    <a:pt x="5359" y="3609"/>
                    <a:pt x="5539" y="3791"/>
                    <a:pt x="5539" y="4013"/>
                  </a:cubicBezTo>
                  <a:cubicBezTo>
                    <a:pt x="5539" y="4236"/>
                    <a:pt x="5359" y="4418"/>
                    <a:pt x="5135" y="4418"/>
                  </a:cubicBezTo>
                  <a:lnTo>
                    <a:pt x="4780" y="4418"/>
                  </a:lnTo>
                  <a:cubicBezTo>
                    <a:pt x="4761" y="4603"/>
                    <a:pt x="4615" y="4752"/>
                    <a:pt x="4430" y="4777"/>
                  </a:cubicBezTo>
                  <a:lnTo>
                    <a:pt x="4430" y="5130"/>
                  </a:lnTo>
                  <a:cubicBezTo>
                    <a:pt x="4430" y="5353"/>
                    <a:pt x="4249" y="5535"/>
                    <a:pt x="4026" y="5535"/>
                  </a:cubicBezTo>
                  <a:cubicBezTo>
                    <a:pt x="3803" y="5535"/>
                    <a:pt x="3622" y="5353"/>
                    <a:pt x="3622" y="5130"/>
                  </a:cubicBezTo>
                  <a:lnTo>
                    <a:pt x="3622" y="4781"/>
                  </a:lnTo>
                  <a:lnTo>
                    <a:pt x="2974" y="4781"/>
                  </a:lnTo>
                  <a:lnTo>
                    <a:pt x="2974" y="5130"/>
                  </a:lnTo>
                  <a:cubicBezTo>
                    <a:pt x="2974" y="5353"/>
                    <a:pt x="2792" y="5535"/>
                    <a:pt x="2570" y="5535"/>
                  </a:cubicBezTo>
                  <a:cubicBezTo>
                    <a:pt x="2346" y="5535"/>
                    <a:pt x="2165" y="5353"/>
                    <a:pt x="2165" y="5130"/>
                  </a:cubicBezTo>
                  <a:lnTo>
                    <a:pt x="2165" y="4778"/>
                  </a:lnTo>
                  <a:cubicBezTo>
                    <a:pt x="1970" y="4762"/>
                    <a:pt x="1816" y="4609"/>
                    <a:pt x="1795" y="4418"/>
                  </a:cubicBezTo>
                  <a:lnTo>
                    <a:pt x="1442" y="4418"/>
                  </a:lnTo>
                  <a:cubicBezTo>
                    <a:pt x="1220" y="4418"/>
                    <a:pt x="1038" y="4236"/>
                    <a:pt x="1038" y="4013"/>
                  </a:cubicBezTo>
                  <a:cubicBezTo>
                    <a:pt x="1038" y="3791"/>
                    <a:pt x="1220" y="3609"/>
                    <a:pt x="1442" y="3609"/>
                  </a:cubicBezTo>
                  <a:lnTo>
                    <a:pt x="1792" y="3609"/>
                  </a:lnTo>
                  <a:lnTo>
                    <a:pt x="1792" y="2961"/>
                  </a:lnTo>
                  <a:lnTo>
                    <a:pt x="1442" y="2961"/>
                  </a:lnTo>
                  <a:cubicBezTo>
                    <a:pt x="1220" y="2961"/>
                    <a:pt x="1038" y="2779"/>
                    <a:pt x="1038" y="2557"/>
                  </a:cubicBezTo>
                  <a:cubicBezTo>
                    <a:pt x="1038" y="2333"/>
                    <a:pt x="1220" y="2153"/>
                    <a:pt x="1442" y="2153"/>
                  </a:cubicBezTo>
                  <a:lnTo>
                    <a:pt x="1795" y="2153"/>
                  </a:lnTo>
                  <a:cubicBezTo>
                    <a:pt x="1815" y="1959"/>
                    <a:pt x="1970" y="1807"/>
                    <a:pt x="2165" y="1792"/>
                  </a:cubicBezTo>
                  <a:lnTo>
                    <a:pt x="2165" y="1440"/>
                  </a:lnTo>
                  <a:cubicBezTo>
                    <a:pt x="2165" y="1217"/>
                    <a:pt x="2346" y="1035"/>
                    <a:pt x="2570" y="1035"/>
                  </a:cubicBezTo>
                  <a:cubicBezTo>
                    <a:pt x="2792" y="1035"/>
                    <a:pt x="2974" y="1217"/>
                    <a:pt x="2974" y="1440"/>
                  </a:cubicBezTo>
                  <a:lnTo>
                    <a:pt x="2974" y="1789"/>
                  </a:lnTo>
                  <a:lnTo>
                    <a:pt x="3622" y="1789"/>
                  </a:lnTo>
                  <a:lnTo>
                    <a:pt x="3622" y="1440"/>
                  </a:lnTo>
                  <a:cubicBezTo>
                    <a:pt x="3622" y="1217"/>
                    <a:pt x="3803" y="1035"/>
                    <a:pt x="4026" y="1035"/>
                  </a:cubicBezTo>
                  <a:close/>
                  <a:moveTo>
                    <a:pt x="3287" y="0"/>
                  </a:moveTo>
                  <a:cubicBezTo>
                    <a:pt x="1472" y="0"/>
                    <a:pt x="1" y="1470"/>
                    <a:pt x="1" y="3285"/>
                  </a:cubicBezTo>
                  <a:cubicBezTo>
                    <a:pt x="1" y="5100"/>
                    <a:pt x="1472" y="6571"/>
                    <a:pt x="3287" y="6571"/>
                  </a:cubicBezTo>
                  <a:cubicBezTo>
                    <a:pt x="5100" y="6571"/>
                    <a:pt x="6571" y="5100"/>
                    <a:pt x="6571" y="3285"/>
                  </a:cubicBezTo>
                  <a:cubicBezTo>
                    <a:pt x="6571" y="1470"/>
                    <a:pt x="5100" y="0"/>
                    <a:pt x="32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3"/>
            <p:cNvSpPr/>
            <p:nvPr/>
          </p:nvSpPr>
          <p:spPr>
            <a:xfrm>
              <a:off x="5462340" y="2921629"/>
              <a:ext cx="42982" cy="43045"/>
            </a:xfrm>
            <a:custGeom>
              <a:rect b="b" l="l" r="r" t="t"/>
              <a:pathLst>
                <a:path extrusionOk="0" h="1376" w="1374">
                  <a:moveTo>
                    <a:pt x="0" y="1"/>
                  </a:moveTo>
                  <a:lnTo>
                    <a:pt x="0" y="1375"/>
                  </a:lnTo>
                  <a:lnTo>
                    <a:pt x="1374" y="1375"/>
                  </a:lnTo>
                  <a:lnTo>
                    <a:pt x="13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3"/>
            <p:cNvSpPr/>
            <p:nvPr/>
          </p:nvSpPr>
          <p:spPr>
            <a:xfrm>
              <a:off x="5386261" y="2748950"/>
              <a:ext cx="41074" cy="95662"/>
            </a:xfrm>
            <a:custGeom>
              <a:rect b="b" l="l" r="r" t="t"/>
              <a:pathLst>
                <a:path extrusionOk="0" h="3058" w="1313">
                  <a:moveTo>
                    <a:pt x="0" y="1"/>
                  </a:moveTo>
                  <a:cubicBezTo>
                    <a:pt x="34" y="130"/>
                    <a:pt x="51" y="265"/>
                    <a:pt x="51" y="403"/>
                  </a:cubicBezTo>
                  <a:cubicBezTo>
                    <a:pt x="51" y="542"/>
                    <a:pt x="35" y="678"/>
                    <a:pt x="1" y="807"/>
                  </a:cubicBezTo>
                  <a:lnTo>
                    <a:pt x="505" y="807"/>
                  </a:lnTo>
                  <a:lnTo>
                    <a:pt x="505" y="3058"/>
                  </a:lnTo>
                  <a:cubicBezTo>
                    <a:pt x="752" y="2853"/>
                    <a:pt x="1023" y="2677"/>
                    <a:pt x="1312" y="2536"/>
                  </a:cubicBezTo>
                  <a:lnTo>
                    <a:pt x="1312" y="405"/>
                  </a:lnTo>
                  <a:cubicBezTo>
                    <a:pt x="1312" y="181"/>
                    <a:pt x="1131" y="1"/>
                    <a:pt x="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3"/>
            <p:cNvSpPr/>
            <p:nvPr/>
          </p:nvSpPr>
          <p:spPr>
            <a:xfrm>
              <a:off x="5602642" y="3098782"/>
              <a:ext cx="53868" cy="53868"/>
            </a:xfrm>
            <a:custGeom>
              <a:rect b="b" l="l" r="r" t="t"/>
              <a:pathLst>
                <a:path extrusionOk="0" h="1722" w="1722">
                  <a:moveTo>
                    <a:pt x="861" y="0"/>
                  </a:moveTo>
                  <a:cubicBezTo>
                    <a:pt x="387" y="0"/>
                    <a:pt x="0" y="385"/>
                    <a:pt x="0" y="861"/>
                  </a:cubicBezTo>
                  <a:cubicBezTo>
                    <a:pt x="0" y="1337"/>
                    <a:pt x="385" y="1721"/>
                    <a:pt x="861" y="1721"/>
                  </a:cubicBezTo>
                  <a:cubicBezTo>
                    <a:pt x="1337" y="1721"/>
                    <a:pt x="1721" y="1337"/>
                    <a:pt x="1721" y="861"/>
                  </a:cubicBezTo>
                  <a:cubicBezTo>
                    <a:pt x="1721" y="386"/>
                    <a:pt x="1337" y="0"/>
                    <a:pt x="8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3"/>
            <p:cNvSpPr/>
            <p:nvPr/>
          </p:nvSpPr>
          <p:spPr>
            <a:xfrm>
              <a:off x="5570265" y="2850023"/>
              <a:ext cx="123190" cy="187507"/>
            </a:xfrm>
            <a:custGeom>
              <a:rect b="b" l="l" r="r" t="t"/>
              <a:pathLst>
                <a:path extrusionOk="0" h="5994" w="3938">
                  <a:moveTo>
                    <a:pt x="42" y="0"/>
                  </a:moveTo>
                  <a:lnTo>
                    <a:pt x="42" y="0"/>
                  </a:lnTo>
                  <a:cubicBezTo>
                    <a:pt x="72" y="28"/>
                    <a:pt x="101" y="55"/>
                    <a:pt x="129" y="84"/>
                  </a:cubicBezTo>
                  <a:cubicBezTo>
                    <a:pt x="505" y="460"/>
                    <a:pt x="800" y="898"/>
                    <a:pt x="1006" y="1385"/>
                  </a:cubicBezTo>
                  <a:cubicBezTo>
                    <a:pt x="1221" y="1890"/>
                    <a:pt x="1328" y="2426"/>
                    <a:pt x="1328" y="2977"/>
                  </a:cubicBezTo>
                  <a:cubicBezTo>
                    <a:pt x="1328" y="3529"/>
                    <a:pt x="1221" y="4065"/>
                    <a:pt x="1006" y="4570"/>
                  </a:cubicBezTo>
                  <a:cubicBezTo>
                    <a:pt x="800" y="5057"/>
                    <a:pt x="505" y="5494"/>
                    <a:pt x="129" y="5870"/>
                  </a:cubicBezTo>
                  <a:cubicBezTo>
                    <a:pt x="87" y="5912"/>
                    <a:pt x="43" y="5953"/>
                    <a:pt x="0" y="5994"/>
                  </a:cubicBezTo>
                  <a:cubicBezTo>
                    <a:pt x="2223" y="5274"/>
                    <a:pt x="3429" y="3803"/>
                    <a:pt x="3840" y="3214"/>
                  </a:cubicBezTo>
                  <a:cubicBezTo>
                    <a:pt x="3937" y="3072"/>
                    <a:pt x="3936" y="2883"/>
                    <a:pt x="3837" y="2740"/>
                  </a:cubicBezTo>
                  <a:cubicBezTo>
                    <a:pt x="3429" y="2168"/>
                    <a:pt x="2233" y="735"/>
                    <a:pt x="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3"/>
            <p:cNvSpPr/>
            <p:nvPr/>
          </p:nvSpPr>
          <p:spPr>
            <a:xfrm>
              <a:off x="5273894" y="2847865"/>
              <a:ext cx="124442" cy="188477"/>
            </a:xfrm>
            <a:custGeom>
              <a:rect b="b" l="l" r="r" t="t"/>
              <a:pathLst>
                <a:path extrusionOk="0" h="6025" w="3978">
                  <a:moveTo>
                    <a:pt x="3978" y="0"/>
                  </a:moveTo>
                  <a:lnTo>
                    <a:pt x="3978" y="0"/>
                  </a:lnTo>
                  <a:cubicBezTo>
                    <a:pt x="1321" y="815"/>
                    <a:pt x="193" y="2662"/>
                    <a:pt x="81" y="2854"/>
                  </a:cubicBezTo>
                  <a:cubicBezTo>
                    <a:pt x="1" y="2974"/>
                    <a:pt x="3" y="3132"/>
                    <a:pt x="86" y="3251"/>
                  </a:cubicBezTo>
                  <a:cubicBezTo>
                    <a:pt x="470" y="3800"/>
                    <a:pt x="1670" y="5276"/>
                    <a:pt x="3905" y="6025"/>
                  </a:cubicBezTo>
                  <a:cubicBezTo>
                    <a:pt x="3874" y="5996"/>
                    <a:pt x="3845" y="5969"/>
                    <a:pt x="3817" y="5939"/>
                  </a:cubicBezTo>
                  <a:cubicBezTo>
                    <a:pt x="3440" y="5563"/>
                    <a:pt x="3146" y="5126"/>
                    <a:pt x="2940" y="4639"/>
                  </a:cubicBezTo>
                  <a:cubicBezTo>
                    <a:pt x="2725" y="4133"/>
                    <a:pt x="2618" y="3598"/>
                    <a:pt x="2618" y="3046"/>
                  </a:cubicBezTo>
                  <a:cubicBezTo>
                    <a:pt x="2618" y="2495"/>
                    <a:pt x="2725" y="1959"/>
                    <a:pt x="2940" y="1454"/>
                  </a:cubicBezTo>
                  <a:cubicBezTo>
                    <a:pt x="3146" y="967"/>
                    <a:pt x="3440" y="529"/>
                    <a:pt x="3817" y="153"/>
                  </a:cubicBezTo>
                  <a:cubicBezTo>
                    <a:pt x="3869" y="101"/>
                    <a:pt x="3923" y="50"/>
                    <a:pt x="39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3"/>
            <p:cNvSpPr/>
            <p:nvPr/>
          </p:nvSpPr>
          <p:spPr>
            <a:xfrm>
              <a:off x="5538012" y="3043506"/>
              <a:ext cx="41043" cy="94849"/>
            </a:xfrm>
            <a:custGeom>
              <a:rect b="b" l="l" r="r" t="t"/>
              <a:pathLst>
                <a:path extrusionOk="0" h="3032" w="1312">
                  <a:moveTo>
                    <a:pt x="806" y="1"/>
                  </a:moveTo>
                  <a:cubicBezTo>
                    <a:pt x="557" y="198"/>
                    <a:pt x="288" y="365"/>
                    <a:pt x="0" y="499"/>
                  </a:cubicBezTo>
                  <a:lnTo>
                    <a:pt x="0" y="2628"/>
                  </a:lnTo>
                  <a:cubicBezTo>
                    <a:pt x="0" y="2850"/>
                    <a:pt x="181" y="3032"/>
                    <a:pt x="403" y="3032"/>
                  </a:cubicBezTo>
                  <a:lnTo>
                    <a:pt x="1311" y="3032"/>
                  </a:lnTo>
                  <a:cubicBezTo>
                    <a:pt x="1277" y="2902"/>
                    <a:pt x="1260" y="2767"/>
                    <a:pt x="1260" y="2628"/>
                  </a:cubicBezTo>
                  <a:cubicBezTo>
                    <a:pt x="1260" y="2489"/>
                    <a:pt x="1278" y="2353"/>
                    <a:pt x="1310" y="2224"/>
                  </a:cubicBezTo>
                  <a:lnTo>
                    <a:pt x="806" y="2224"/>
                  </a:lnTo>
                  <a:lnTo>
                    <a:pt x="8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83"/>
          <p:cNvGrpSpPr/>
          <p:nvPr/>
        </p:nvGrpSpPr>
        <p:grpSpPr>
          <a:xfrm>
            <a:off x="5949440" y="2822589"/>
            <a:ext cx="418122" cy="330124"/>
            <a:chOff x="5949440" y="2822589"/>
            <a:chExt cx="418122" cy="330124"/>
          </a:xfrm>
        </p:grpSpPr>
        <p:sp>
          <p:nvSpPr>
            <p:cNvPr id="1544" name="Google Shape;1544;p83"/>
            <p:cNvSpPr/>
            <p:nvPr/>
          </p:nvSpPr>
          <p:spPr>
            <a:xfrm>
              <a:off x="6122057" y="3050075"/>
              <a:ext cx="76924" cy="38603"/>
            </a:xfrm>
            <a:custGeom>
              <a:rect b="b" l="l" r="r" t="t"/>
              <a:pathLst>
                <a:path extrusionOk="0" h="1234" w="2459">
                  <a:moveTo>
                    <a:pt x="1" y="1"/>
                  </a:moveTo>
                  <a:lnTo>
                    <a:pt x="1" y="1234"/>
                  </a:lnTo>
                  <a:lnTo>
                    <a:pt x="2458" y="1234"/>
                  </a:lnTo>
                  <a:lnTo>
                    <a:pt x="24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3"/>
            <p:cNvSpPr/>
            <p:nvPr/>
          </p:nvSpPr>
          <p:spPr>
            <a:xfrm>
              <a:off x="6067969" y="3114705"/>
              <a:ext cx="185161" cy="38008"/>
            </a:xfrm>
            <a:custGeom>
              <a:rect b="b" l="l" r="r" t="t"/>
              <a:pathLst>
                <a:path extrusionOk="0" h="1215" w="5919">
                  <a:moveTo>
                    <a:pt x="145" y="1"/>
                  </a:moveTo>
                  <a:cubicBezTo>
                    <a:pt x="65" y="1"/>
                    <a:pt x="0" y="67"/>
                    <a:pt x="0" y="147"/>
                  </a:cubicBezTo>
                  <a:lnTo>
                    <a:pt x="0" y="1070"/>
                  </a:lnTo>
                  <a:cubicBezTo>
                    <a:pt x="0" y="1149"/>
                    <a:pt x="65" y="1214"/>
                    <a:pt x="145" y="1214"/>
                  </a:cubicBezTo>
                  <a:lnTo>
                    <a:pt x="5773" y="1214"/>
                  </a:lnTo>
                  <a:cubicBezTo>
                    <a:pt x="5853" y="1214"/>
                    <a:pt x="5919" y="1149"/>
                    <a:pt x="5919" y="1070"/>
                  </a:cubicBezTo>
                  <a:lnTo>
                    <a:pt x="5919" y="147"/>
                  </a:lnTo>
                  <a:cubicBezTo>
                    <a:pt x="5919" y="67"/>
                    <a:pt x="5853" y="1"/>
                    <a:pt x="57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3"/>
            <p:cNvSpPr/>
            <p:nvPr/>
          </p:nvSpPr>
          <p:spPr>
            <a:xfrm>
              <a:off x="6016072" y="2875706"/>
              <a:ext cx="43983" cy="44014"/>
            </a:xfrm>
            <a:custGeom>
              <a:rect b="b" l="l" r="r" t="t"/>
              <a:pathLst>
                <a:path extrusionOk="0" h="1407" w="1406">
                  <a:moveTo>
                    <a:pt x="703" y="1"/>
                  </a:moveTo>
                  <a:cubicBezTo>
                    <a:pt x="316" y="1"/>
                    <a:pt x="0" y="316"/>
                    <a:pt x="0" y="704"/>
                  </a:cubicBezTo>
                  <a:cubicBezTo>
                    <a:pt x="0" y="1090"/>
                    <a:pt x="316" y="1406"/>
                    <a:pt x="703" y="1406"/>
                  </a:cubicBezTo>
                  <a:cubicBezTo>
                    <a:pt x="1091" y="1406"/>
                    <a:pt x="1406" y="1090"/>
                    <a:pt x="1406" y="704"/>
                  </a:cubicBezTo>
                  <a:cubicBezTo>
                    <a:pt x="1406" y="316"/>
                    <a:pt x="1091" y="1"/>
                    <a:pt x="7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3"/>
            <p:cNvSpPr/>
            <p:nvPr/>
          </p:nvSpPr>
          <p:spPr>
            <a:xfrm>
              <a:off x="6059586" y="2998803"/>
              <a:ext cx="197768" cy="25276"/>
            </a:xfrm>
            <a:custGeom>
              <a:rect b="b" l="l" r="r" t="t"/>
              <a:pathLst>
                <a:path extrusionOk="0" h="808" w="6322">
                  <a:moveTo>
                    <a:pt x="0" y="1"/>
                  </a:moveTo>
                  <a:lnTo>
                    <a:pt x="0" y="807"/>
                  </a:lnTo>
                  <a:lnTo>
                    <a:pt x="6321" y="807"/>
                  </a:lnTo>
                  <a:lnTo>
                    <a:pt x="63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3"/>
            <p:cNvSpPr/>
            <p:nvPr/>
          </p:nvSpPr>
          <p:spPr>
            <a:xfrm>
              <a:off x="6136540" y="2875706"/>
              <a:ext cx="43983" cy="44014"/>
            </a:xfrm>
            <a:custGeom>
              <a:rect b="b" l="l" r="r" t="t"/>
              <a:pathLst>
                <a:path extrusionOk="0" h="1407" w="1406">
                  <a:moveTo>
                    <a:pt x="703" y="1"/>
                  </a:moveTo>
                  <a:cubicBezTo>
                    <a:pt x="316" y="1"/>
                    <a:pt x="0" y="316"/>
                    <a:pt x="0" y="704"/>
                  </a:cubicBezTo>
                  <a:cubicBezTo>
                    <a:pt x="0" y="1090"/>
                    <a:pt x="316" y="1406"/>
                    <a:pt x="703" y="1406"/>
                  </a:cubicBezTo>
                  <a:cubicBezTo>
                    <a:pt x="1090" y="1406"/>
                    <a:pt x="1405" y="1090"/>
                    <a:pt x="1405" y="704"/>
                  </a:cubicBezTo>
                  <a:cubicBezTo>
                    <a:pt x="1405" y="316"/>
                    <a:pt x="1091" y="1"/>
                    <a:pt x="7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3"/>
            <p:cNvSpPr/>
            <p:nvPr/>
          </p:nvSpPr>
          <p:spPr>
            <a:xfrm>
              <a:off x="5949440" y="2822589"/>
              <a:ext cx="418122" cy="150219"/>
            </a:xfrm>
            <a:custGeom>
              <a:rect b="b" l="l" r="r" t="t"/>
              <a:pathLst>
                <a:path extrusionOk="0" h="4802" w="13366">
                  <a:moveTo>
                    <a:pt x="10679" y="1986"/>
                  </a:moveTo>
                  <a:cubicBezTo>
                    <a:pt x="10909" y="1986"/>
                    <a:pt x="11095" y="2172"/>
                    <a:pt x="11095" y="2402"/>
                  </a:cubicBezTo>
                  <a:cubicBezTo>
                    <a:pt x="11095" y="2630"/>
                    <a:pt x="10909" y="2817"/>
                    <a:pt x="10679" y="2817"/>
                  </a:cubicBezTo>
                  <a:cubicBezTo>
                    <a:pt x="10449" y="2817"/>
                    <a:pt x="10264" y="2630"/>
                    <a:pt x="10264" y="2402"/>
                  </a:cubicBezTo>
                  <a:cubicBezTo>
                    <a:pt x="10264" y="2172"/>
                    <a:pt x="10449" y="1986"/>
                    <a:pt x="10679" y="1986"/>
                  </a:cubicBezTo>
                  <a:close/>
                  <a:moveTo>
                    <a:pt x="2833" y="867"/>
                  </a:moveTo>
                  <a:cubicBezTo>
                    <a:pt x="3679" y="867"/>
                    <a:pt x="4369" y="1555"/>
                    <a:pt x="4369" y="2402"/>
                  </a:cubicBezTo>
                  <a:cubicBezTo>
                    <a:pt x="4369" y="3248"/>
                    <a:pt x="3679" y="3936"/>
                    <a:pt x="2833" y="3936"/>
                  </a:cubicBezTo>
                  <a:cubicBezTo>
                    <a:pt x="1987" y="3936"/>
                    <a:pt x="1298" y="3248"/>
                    <a:pt x="1298" y="2402"/>
                  </a:cubicBezTo>
                  <a:cubicBezTo>
                    <a:pt x="1298" y="1555"/>
                    <a:pt x="1987" y="867"/>
                    <a:pt x="2833" y="867"/>
                  </a:cubicBezTo>
                  <a:close/>
                  <a:moveTo>
                    <a:pt x="6684" y="867"/>
                  </a:moveTo>
                  <a:cubicBezTo>
                    <a:pt x="7530" y="867"/>
                    <a:pt x="8218" y="1555"/>
                    <a:pt x="8218" y="2402"/>
                  </a:cubicBezTo>
                  <a:cubicBezTo>
                    <a:pt x="8218" y="3248"/>
                    <a:pt x="7530" y="3936"/>
                    <a:pt x="6684" y="3936"/>
                  </a:cubicBezTo>
                  <a:cubicBezTo>
                    <a:pt x="5838" y="3936"/>
                    <a:pt x="5149" y="3248"/>
                    <a:pt x="5149" y="2402"/>
                  </a:cubicBezTo>
                  <a:cubicBezTo>
                    <a:pt x="5149" y="1555"/>
                    <a:pt x="5838" y="867"/>
                    <a:pt x="6684" y="867"/>
                  </a:cubicBezTo>
                  <a:close/>
                  <a:moveTo>
                    <a:pt x="395" y="0"/>
                  </a:moveTo>
                  <a:cubicBezTo>
                    <a:pt x="178" y="0"/>
                    <a:pt x="1" y="176"/>
                    <a:pt x="1" y="393"/>
                  </a:cubicBezTo>
                  <a:lnTo>
                    <a:pt x="1" y="4408"/>
                  </a:lnTo>
                  <a:cubicBezTo>
                    <a:pt x="1" y="4624"/>
                    <a:pt x="176" y="4802"/>
                    <a:pt x="395" y="4802"/>
                  </a:cubicBezTo>
                  <a:lnTo>
                    <a:pt x="10238" y="4802"/>
                  </a:lnTo>
                  <a:cubicBezTo>
                    <a:pt x="10244" y="4802"/>
                    <a:pt x="10252" y="4800"/>
                    <a:pt x="10258" y="4800"/>
                  </a:cubicBezTo>
                  <a:cubicBezTo>
                    <a:pt x="10265" y="4802"/>
                    <a:pt x="10272" y="4802"/>
                    <a:pt x="10278" y="4802"/>
                  </a:cubicBezTo>
                  <a:lnTo>
                    <a:pt x="12972" y="4802"/>
                  </a:lnTo>
                  <a:cubicBezTo>
                    <a:pt x="13188" y="4802"/>
                    <a:pt x="13366" y="4626"/>
                    <a:pt x="13366" y="4408"/>
                  </a:cubicBezTo>
                  <a:lnTo>
                    <a:pt x="13366" y="393"/>
                  </a:lnTo>
                  <a:cubicBezTo>
                    <a:pt x="13366" y="177"/>
                    <a:pt x="13190" y="0"/>
                    <a:pt x="129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83"/>
          <p:cNvGrpSpPr/>
          <p:nvPr/>
        </p:nvGrpSpPr>
        <p:grpSpPr>
          <a:xfrm>
            <a:off x="6623202" y="2779106"/>
            <a:ext cx="421031" cy="372668"/>
            <a:chOff x="6623202" y="2779106"/>
            <a:chExt cx="421031" cy="372668"/>
          </a:xfrm>
        </p:grpSpPr>
        <p:sp>
          <p:nvSpPr>
            <p:cNvPr id="1551" name="Google Shape;1551;p83"/>
            <p:cNvSpPr/>
            <p:nvPr/>
          </p:nvSpPr>
          <p:spPr>
            <a:xfrm>
              <a:off x="6990084" y="2874111"/>
              <a:ext cx="24463" cy="24494"/>
            </a:xfrm>
            <a:custGeom>
              <a:rect b="b" l="l" r="r" t="t"/>
              <a:pathLst>
                <a:path extrusionOk="0" h="783" w="782">
                  <a:moveTo>
                    <a:pt x="391" y="1"/>
                  </a:moveTo>
                  <a:cubicBezTo>
                    <a:pt x="176" y="1"/>
                    <a:pt x="0" y="175"/>
                    <a:pt x="0" y="391"/>
                  </a:cubicBezTo>
                  <a:cubicBezTo>
                    <a:pt x="0" y="607"/>
                    <a:pt x="174" y="782"/>
                    <a:pt x="391" y="782"/>
                  </a:cubicBezTo>
                  <a:cubicBezTo>
                    <a:pt x="606" y="782"/>
                    <a:pt x="782" y="608"/>
                    <a:pt x="782" y="391"/>
                  </a:cubicBezTo>
                  <a:cubicBezTo>
                    <a:pt x="782" y="176"/>
                    <a:pt x="606" y="1"/>
                    <a:pt x="3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3"/>
            <p:cNvSpPr/>
            <p:nvPr/>
          </p:nvSpPr>
          <p:spPr>
            <a:xfrm>
              <a:off x="6878843" y="2785488"/>
              <a:ext cx="165391" cy="108926"/>
            </a:xfrm>
            <a:custGeom>
              <a:rect b="b" l="l" r="r" t="t"/>
              <a:pathLst>
                <a:path extrusionOk="0" h="3482" w="5287">
                  <a:moveTo>
                    <a:pt x="4840" y="0"/>
                  </a:moveTo>
                  <a:cubicBezTo>
                    <a:pt x="4770" y="0"/>
                    <a:pt x="4698" y="19"/>
                    <a:pt x="4634" y="59"/>
                  </a:cubicBezTo>
                  <a:lnTo>
                    <a:pt x="243" y="2758"/>
                  </a:lnTo>
                  <a:cubicBezTo>
                    <a:pt x="58" y="2870"/>
                    <a:pt x="1" y="3112"/>
                    <a:pt x="115" y="3296"/>
                  </a:cubicBezTo>
                  <a:cubicBezTo>
                    <a:pt x="188" y="3415"/>
                    <a:pt x="317" y="3482"/>
                    <a:pt x="448" y="3482"/>
                  </a:cubicBezTo>
                  <a:cubicBezTo>
                    <a:pt x="519" y="3482"/>
                    <a:pt x="588" y="3463"/>
                    <a:pt x="653" y="3424"/>
                  </a:cubicBezTo>
                  <a:lnTo>
                    <a:pt x="5045" y="726"/>
                  </a:lnTo>
                  <a:cubicBezTo>
                    <a:pt x="5229" y="613"/>
                    <a:pt x="5287" y="372"/>
                    <a:pt x="5173" y="187"/>
                  </a:cubicBezTo>
                  <a:cubicBezTo>
                    <a:pt x="5099" y="67"/>
                    <a:pt x="4971" y="0"/>
                    <a:pt x="48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3"/>
            <p:cNvSpPr/>
            <p:nvPr/>
          </p:nvSpPr>
          <p:spPr>
            <a:xfrm>
              <a:off x="6878874" y="3036749"/>
              <a:ext cx="165328" cy="108988"/>
            </a:xfrm>
            <a:custGeom>
              <a:rect b="b" l="l" r="r" t="t"/>
              <a:pathLst>
                <a:path extrusionOk="0" h="3484" w="5285">
                  <a:moveTo>
                    <a:pt x="447" y="1"/>
                  </a:moveTo>
                  <a:cubicBezTo>
                    <a:pt x="316" y="1"/>
                    <a:pt x="187" y="67"/>
                    <a:pt x="114" y="187"/>
                  </a:cubicBezTo>
                  <a:cubicBezTo>
                    <a:pt x="1" y="372"/>
                    <a:pt x="58" y="613"/>
                    <a:pt x="242" y="725"/>
                  </a:cubicBezTo>
                  <a:lnTo>
                    <a:pt x="4633" y="3425"/>
                  </a:lnTo>
                  <a:cubicBezTo>
                    <a:pt x="4698" y="3465"/>
                    <a:pt x="4768" y="3484"/>
                    <a:pt x="4838" y="3484"/>
                  </a:cubicBezTo>
                  <a:cubicBezTo>
                    <a:pt x="4971" y="3484"/>
                    <a:pt x="5099" y="3417"/>
                    <a:pt x="5172" y="3297"/>
                  </a:cubicBezTo>
                  <a:cubicBezTo>
                    <a:pt x="5285" y="3113"/>
                    <a:pt x="5227" y="2871"/>
                    <a:pt x="5044" y="2759"/>
                  </a:cubicBezTo>
                  <a:lnTo>
                    <a:pt x="652" y="59"/>
                  </a:lnTo>
                  <a:cubicBezTo>
                    <a:pt x="588" y="20"/>
                    <a:pt x="517" y="1"/>
                    <a:pt x="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3"/>
            <p:cNvSpPr/>
            <p:nvPr/>
          </p:nvSpPr>
          <p:spPr>
            <a:xfrm>
              <a:off x="6971158" y="2978720"/>
              <a:ext cx="71293" cy="91501"/>
            </a:xfrm>
            <a:custGeom>
              <a:rect b="b" l="l" r="r" t="t"/>
              <a:pathLst>
                <a:path extrusionOk="0" h="2925" w="2279">
                  <a:moveTo>
                    <a:pt x="1140" y="1"/>
                  </a:moveTo>
                  <a:cubicBezTo>
                    <a:pt x="923" y="1"/>
                    <a:pt x="749" y="176"/>
                    <a:pt x="749" y="391"/>
                  </a:cubicBezTo>
                  <a:lnTo>
                    <a:pt x="749" y="1072"/>
                  </a:lnTo>
                  <a:lnTo>
                    <a:pt x="392" y="1072"/>
                  </a:lnTo>
                  <a:cubicBezTo>
                    <a:pt x="175" y="1072"/>
                    <a:pt x="1" y="1247"/>
                    <a:pt x="1" y="1462"/>
                  </a:cubicBezTo>
                  <a:cubicBezTo>
                    <a:pt x="1" y="1679"/>
                    <a:pt x="176" y="1853"/>
                    <a:pt x="392" y="1853"/>
                  </a:cubicBezTo>
                  <a:lnTo>
                    <a:pt x="749" y="1853"/>
                  </a:lnTo>
                  <a:lnTo>
                    <a:pt x="749" y="2533"/>
                  </a:lnTo>
                  <a:cubicBezTo>
                    <a:pt x="749" y="2749"/>
                    <a:pt x="923" y="2924"/>
                    <a:pt x="1140" y="2924"/>
                  </a:cubicBezTo>
                  <a:cubicBezTo>
                    <a:pt x="1356" y="2924"/>
                    <a:pt x="1530" y="2749"/>
                    <a:pt x="1530" y="2533"/>
                  </a:cubicBezTo>
                  <a:lnTo>
                    <a:pt x="1530" y="1853"/>
                  </a:lnTo>
                  <a:lnTo>
                    <a:pt x="1887" y="1853"/>
                  </a:lnTo>
                  <a:cubicBezTo>
                    <a:pt x="2104" y="1853"/>
                    <a:pt x="2278" y="1678"/>
                    <a:pt x="2278" y="1462"/>
                  </a:cubicBezTo>
                  <a:cubicBezTo>
                    <a:pt x="2278" y="1246"/>
                    <a:pt x="2103" y="1072"/>
                    <a:pt x="1887" y="1072"/>
                  </a:cubicBezTo>
                  <a:lnTo>
                    <a:pt x="1530" y="1072"/>
                  </a:lnTo>
                  <a:lnTo>
                    <a:pt x="1530" y="391"/>
                  </a:lnTo>
                  <a:cubicBezTo>
                    <a:pt x="1530" y="175"/>
                    <a:pt x="1355" y="1"/>
                    <a:pt x="11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3"/>
            <p:cNvSpPr/>
            <p:nvPr/>
          </p:nvSpPr>
          <p:spPr>
            <a:xfrm>
              <a:off x="6910876" y="2901765"/>
              <a:ext cx="61001" cy="76861"/>
            </a:xfrm>
            <a:custGeom>
              <a:rect b="b" l="l" r="r" t="t"/>
              <a:pathLst>
                <a:path extrusionOk="0" h="2457" w="1950">
                  <a:moveTo>
                    <a:pt x="975" y="1"/>
                  </a:moveTo>
                  <a:cubicBezTo>
                    <a:pt x="759" y="1"/>
                    <a:pt x="584" y="177"/>
                    <a:pt x="584" y="393"/>
                  </a:cubicBezTo>
                  <a:lnTo>
                    <a:pt x="584" y="837"/>
                  </a:lnTo>
                  <a:lnTo>
                    <a:pt x="392" y="837"/>
                  </a:lnTo>
                  <a:cubicBezTo>
                    <a:pt x="175" y="837"/>
                    <a:pt x="0" y="1012"/>
                    <a:pt x="0" y="1229"/>
                  </a:cubicBezTo>
                  <a:cubicBezTo>
                    <a:pt x="0" y="1445"/>
                    <a:pt x="177" y="1619"/>
                    <a:pt x="392" y="1619"/>
                  </a:cubicBezTo>
                  <a:lnTo>
                    <a:pt x="584" y="1619"/>
                  </a:lnTo>
                  <a:lnTo>
                    <a:pt x="584" y="2064"/>
                  </a:lnTo>
                  <a:cubicBezTo>
                    <a:pt x="584" y="2281"/>
                    <a:pt x="760" y="2457"/>
                    <a:pt x="975" y="2457"/>
                  </a:cubicBezTo>
                  <a:cubicBezTo>
                    <a:pt x="1192" y="2457"/>
                    <a:pt x="1367" y="2281"/>
                    <a:pt x="1367" y="2066"/>
                  </a:cubicBezTo>
                  <a:lnTo>
                    <a:pt x="1367" y="1621"/>
                  </a:lnTo>
                  <a:lnTo>
                    <a:pt x="1559" y="1621"/>
                  </a:lnTo>
                  <a:cubicBezTo>
                    <a:pt x="1775" y="1621"/>
                    <a:pt x="1949" y="1445"/>
                    <a:pt x="1949" y="1230"/>
                  </a:cubicBezTo>
                  <a:cubicBezTo>
                    <a:pt x="1949" y="1013"/>
                    <a:pt x="1774" y="839"/>
                    <a:pt x="1559" y="839"/>
                  </a:cubicBezTo>
                  <a:lnTo>
                    <a:pt x="1367" y="839"/>
                  </a:lnTo>
                  <a:lnTo>
                    <a:pt x="1367" y="393"/>
                  </a:lnTo>
                  <a:cubicBezTo>
                    <a:pt x="1367" y="175"/>
                    <a:pt x="1190" y="1"/>
                    <a:pt x="9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3"/>
            <p:cNvSpPr/>
            <p:nvPr/>
          </p:nvSpPr>
          <p:spPr>
            <a:xfrm>
              <a:off x="6898207" y="2993516"/>
              <a:ext cx="24494" cy="24525"/>
            </a:xfrm>
            <a:custGeom>
              <a:rect b="b" l="l" r="r" t="t"/>
              <a:pathLst>
                <a:path extrusionOk="0" h="784" w="783">
                  <a:moveTo>
                    <a:pt x="392" y="1"/>
                  </a:moveTo>
                  <a:cubicBezTo>
                    <a:pt x="177" y="1"/>
                    <a:pt x="0" y="175"/>
                    <a:pt x="0" y="391"/>
                  </a:cubicBezTo>
                  <a:cubicBezTo>
                    <a:pt x="0" y="607"/>
                    <a:pt x="175" y="783"/>
                    <a:pt x="392" y="783"/>
                  </a:cubicBezTo>
                  <a:cubicBezTo>
                    <a:pt x="608" y="783"/>
                    <a:pt x="783" y="608"/>
                    <a:pt x="783" y="391"/>
                  </a:cubicBezTo>
                  <a:cubicBezTo>
                    <a:pt x="783" y="175"/>
                    <a:pt x="608" y="1"/>
                    <a:pt x="3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3"/>
            <p:cNvSpPr/>
            <p:nvPr/>
          </p:nvSpPr>
          <p:spPr>
            <a:xfrm>
              <a:off x="6766226" y="2882213"/>
              <a:ext cx="75641" cy="168456"/>
            </a:xfrm>
            <a:custGeom>
              <a:rect b="b" l="l" r="r" t="t"/>
              <a:pathLst>
                <a:path extrusionOk="0" h="5385" w="2418">
                  <a:moveTo>
                    <a:pt x="1823" y="0"/>
                  </a:moveTo>
                  <a:cubicBezTo>
                    <a:pt x="726" y="438"/>
                    <a:pt x="0" y="1506"/>
                    <a:pt x="0" y="2703"/>
                  </a:cubicBezTo>
                  <a:cubicBezTo>
                    <a:pt x="0" y="3315"/>
                    <a:pt x="185" y="3898"/>
                    <a:pt x="532" y="4390"/>
                  </a:cubicBezTo>
                  <a:cubicBezTo>
                    <a:pt x="844" y="4834"/>
                    <a:pt x="1270" y="5174"/>
                    <a:pt x="1767" y="5384"/>
                  </a:cubicBezTo>
                  <a:cubicBezTo>
                    <a:pt x="2013" y="5095"/>
                    <a:pt x="2220" y="4773"/>
                    <a:pt x="2382" y="4424"/>
                  </a:cubicBezTo>
                  <a:cubicBezTo>
                    <a:pt x="1641" y="4195"/>
                    <a:pt x="1115" y="3505"/>
                    <a:pt x="1115" y="2703"/>
                  </a:cubicBezTo>
                  <a:cubicBezTo>
                    <a:pt x="1115" y="1880"/>
                    <a:pt x="1657" y="1185"/>
                    <a:pt x="2418" y="972"/>
                  </a:cubicBezTo>
                  <a:cubicBezTo>
                    <a:pt x="2264" y="621"/>
                    <a:pt x="2063" y="294"/>
                    <a:pt x="1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3"/>
            <p:cNvSpPr/>
            <p:nvPr/>
          </p:nvSpPr>
          <p:spPr>
            <a:xfrm>
              <a:off x="6825569" y="2935925"/>
              <a:ext cx="27247" cy="61501"/>
            </a:xfrm>
            <a:custGeom>
              <a:rect b="b" l="l" r="r" t="t"/>
              <a:pathLst>
                <a:path extrusionOk="0" h="1966" w="871">
                  <a:moveTo>
                    <a:pt x="766" y="0"/>
                  </a:moveTo>
                  <a:cubicBezTo>
                    <a:pt x="321" y="109"/>
                    <a:pt x="1" y="509"/>
                    <a:pt x="1" y="986"/>
                  </a:cubicBezTo>
                  <a:cubicBezTo>
                    <a:pt x="1" y="1451"/>
                    <a:pt x="312" y="1848"/>
                    <a:pt x="746" y="1966"/>
                  </a:cubicBezTo>
                  <a:cubicBezTo>
                    <a:pt x="828" y="1637"/>
                    <a:pt x="871" y="1295"/>
                    <a:pt x="871" y="942"/>
                  </a:cubicBezTo>
                  <a:cubicBezTo>
                    <a:pt x="871" y="619"/>
                    <a:pt x="834" y="303"/>
                    <a:pt x="7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3"/>
            <p:cNvSpPr/>
            <p:nvPr/>
          </p:nvSpPr>
          <p:spPr>
            <a:xfrm>
              <a:off x="6623202" y="2779106"/>
              <a:ext cx="202054" cy="372668"/>
            </a:xfrm>
            <a:custGeom>
              <a:rect b="b" l="l" r="r" t="t"/>
              <a:pathLst>
                <a:path extrusionOk="0" h="11913" w="6459">
                  <a:moveTo>
                    <a:pt x="6029" y="0"/>
                  </a:moveTo>
                  <a:cubicBezTo>
                    <a:pt x="5929" y="0"/>
                    <a:pt x="5829" y="39"/>
                    <a:pt x="5753" y="115"/>
                  </a:cubicBezTo>
                  <a:lnTo>
                    <a:pt x="153" y="5715"/>
                  </a:lnTo>
                  <a:cubicBezTo>
                    <a:pt x="0" y="5868"/>
                    <a:pt x="0" y="6116"/>
                    <a:pt x="153" y="6269"/>
                  </a:cubicBezTo>
                  <a:lnTo>
                    <a:pt x="5683" y="11799"/>
                  </a:lnTo>
                  <a:cubicBezTo>
                    <a:pt x="5760" y="11876"/>
                    <a:pt x="5861" y="11913"/>
                    <a:pt x="5960" y="11913"/>
                  </a:cubicBezTo>
                  <a:cubicBezTo>
                    <a:pt x="6061" y="11913"/>
                    <a:pt x="6160" y="11875"/>
                    <a:pt x="6237" y="11799"/>
                  </a:cubicBezTo>
                  <a:cubicBezTo>
                    <a:pt x="6390" y="11646"/>
                    <a:pt x="6390" y="11398"/>
                    <a:pt x="6237" y="11245"/>
                  </a:cubicBezTo>
                  <a:lnTo>
                    <a:pt x="4808" y="9815"/>
                  </a:lnTo>
                  <a:cubicBezTo>
                    <a:pt x="5143" y="9670"/>
                    <a:pt x="5454" y="9482"/>
                    <a:pt x="5737" y="9259"/>
                  </a:cubicBezTo>
                  <a:cubicBezTo>
                    <a:pt x="5234" y="8991"/>
                    <a:pt x="4800" y="8610"/>
                    <a:pt x="4466" y="8138"/>
                  </a:cubicBezTo>
                  <a:cubicBezTo>
                    <a:pt x="4022" y="7512"/>
                    <a:pt x="3790" y="6772"/>
                    <a:pt x="3790" y="5999"/>
                  </a:cubicBezTo>
                  <a:cubicBezTo>
                    <a:pt x="3790" y="4593"/>
                    <a:pt x="4581" y="3326"/>
                    <a:pt x="5806" y="2705"/>
                  </a:cubicBezTo>
                  <a:cubicBezTo>
                    <a:pt x="5520" y="2469"/>
                    <a:pt x="5202" y="2270"/>
                    <a:pt x="4858" y="2116"/>
                  </a:cubicBezTo>
                  <a:lnTo>
                    <a:pt x="6307" y="669"/>
                  </a:lnTo>
                  <a:cubicBezTo>
                    <a:pt x="6459" y="516"/>
                    <a:pt x="6459" y="268"/>
                    <a:pt x="6307" y="115"/>
                  </a:cubicBezTo>
                  <a:cubicBezTo>
                    <a:pt x="6230" y="39"/>
                    <a:pt x="6130" y="0"/>
                    <a:pt x="60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0" name="Google Shape;1560;p83"/>
          <p:cNvSpPr/>
          <p:nvPr/>
        </p:nvSpPr>
        <p:spPr>
          <a:xfrm>
            <a:off x="7299248" y="2734560"/>
            <a:ext cx="418153" cy="418059"/>
          </a:xfrm>
          <a:custGeom>
            <a:rect b="b" l="l" r="r" t="t"/>
            <a:pathLst>
              <a:path extrusionOk="0" h="13364" w="13367">
                <a:moveTo>
                  <a:pt x="6705" y="786"/>
                </a:moveTo>
                <a:cubicBezTo>
                  <a:pt x="7034" y="786"/>
                  <a:pt x="7390" y="1132"/>
                  <a:pt x="7703" y="1737"/>
                </a:cubicBezTo>
                <a:lnTo>
                  <a:pt x="7296" y="2682"/>
                </a:lnTo>
                <a:cubicBezTo>
                  <a:pt x="7211" y="2882"/>
                  <a:pt x="7303" y="3113"/>
                  <a:pt x="7501" y="3199"/>
                </a:cubicBezTo>
                <a:cubicBezTo>
                  <a:pt x="7552" y="3220"/>
                  <a:pt x="7606" y="3231"/>
                  <a:pt x="7657" y="3231"/>
                </a:cubicBezTo>
                <a:cubicBezTo>
                  <a:pt x="7809" y="3231"/>
                  <a:pt x="7955" y="3142"/>
                  <a:pt x="8018" y="2992"/>
                </a:cubicBezTo>
                <a:lnTo>
                  <a:pt x="8115" y="2769"/>
                </a:lnTo>
                <a:cubicBezTo>
                  <a:pt x="8452" y="3860"/>
                  <a:pt x="8637" y="5230"/>
                  <a:pt x="8637" y="6682"/>
                </a:cubicBezTo>
                <a:cubicBezTo>
                  <a:pt x="8637" y="7322"/>
                  <a:pt x="8601" y="7946"/>
                  <a:pt x="8531" y="8538"/>
                </a:cubicBezTo>
                <a:cubicBezTo>
                  <a:pt x="7942" y="8607"/>
                  <a:pt x="7322" y="8643"/>
                  <a:pt x="6685" y="8643"/>
                </a:cubicBezTo>
                <a:cubicBezTo>
                  <a:pt x="6629" y="8643"/>
                  <a:pt x="6575" y="8643"/>
                  <a:pt x="6520" y="8642"/>
                </a:cubicBezTo>
                <a:lnTo>
                  <a:pt x="5841" y="7861"/>
                </a:lnTo>
                <a:cubicBezTo>
                  <a:pt x="5764" y="7771"/>
                  <a:pt x="5654" y="7726"/>
                  <a:pt x="5544" y="7726"/>
                </a:cubicBezTo>
                <a:cubicBezTo>
                  <a:pt x="5452" y="7726"/>
                  <a:pt x="5360" y="7757"/>
                  <a:pt x="5285" y="7822"/>
                </a:cubicBezTo>
                <a:cubicBezTo>
                  <a:pt x="5121" y="7965"/>
                  <a:pt x="5105" y="8213"/>
                  <a:pt x="5247" y="8377"/>
                </a:cubicBezTo>
                <a:lnTo>
                  <a:pt x="5438" y="8597"/>
                </a:lnTo>
                <a:cubicBezTo>
                  <a:pt x="4282" y="8509"/>
                  <a:pt x="3223" y="8300"/>
                  <a:pt x="2374" y="7986"/>
                </a:cubicBezTo>
                <a:cubicBezTo>
                  <a:pt x="1381" y="7620"/>
                  <a:pt x="789" y="7143"/>
                  <a:pt x="789" y="6712"/>
                </a:cubicBezTo>
                <a:cubicBezTo>
                  <a:pt x="789" y="6281"/>
                  <a:pt x="1381" y="5804"/>
                  <a:pt x="2374" y="5437"/>
                </a:cubicBezTo>
                <a:cubicBezTo>
                  <a:pt x="2874" y="5252"/>
                  <a:pt x="3448" y="5104"/>
                  <a:pt x="4072" y="4995"/>
                </a:cubicBezTo>
                <a:lnTo>
                  <a:pt x="4072" y="4995"/>
                </a:lnTo>
                <a:cubicBezTo>
                  <a:pt x="4017" y="5540"/>
                  <a:pt x="3990" y="6107"/>
                  <a:pt x="3990" y="6683"/>
                </a:cubicBezTo>
                <a:cubicBezTo>
                  <a:pt x="3990" y="6786"/>
                  <a:pt x="3991" y="6890"/>
                  <a:pt x="3992" y="6992"/>
                </a:cubicBezTo>
                <a:cubicBezTo>
                  <a:pt x="3996" y="7208"/>
                  <a:pt x="4171" y="7379"/>
                  <a:pt x="4386" y="7379"/>
                </a:cubicBezTo>
                <a:lnTo>
                  <a:pt x="4392" y="7379"/>
                </a:lnTo>
                <a:cubicBezTo>
                  <a:pt x="4608" y="7375"/>
                  <a:pt x="4782" y="7195"/>
                  <a:pt x="4778" y="6979"/>
                </a:cubicBezTo>
                <a:cubicBezTo>
                  <a:pt x="4777" y="6879"/>
                  <a:pt x="4776" y="6781"/>
                  <a:pt x="4776" y="6683"/>
                </a:cubicBezTo>
                <a:cubicBezTo>
                  <a:pt x="4776" y="6062"/>
                  <a:pt x="4808" y="5457"/>
                  <a:pt x="4874" y="4879"/>
                </a:cubicBezTo>
                <a:cubicBezTo>
                  <a:pt x="5453" y="4814"/>
                  <a:pt x="6060" y="4780"/>
                  <a:pt x="6685" y="4780"/>
                </a:cubicBezTo>
                <a:cubicBezTo>
                  <a:pt x="6957" y="4780"/>
                  <a:pt x="7073" y="4784"/>
                  <a:pt x="7330" y="4795"/>
                </a:cubicBezTo>
                <a:cubicBezTo>
                  <a:pt x="7336" y="4795"/>
                  <a:pt x="7341" y="4795"/>
                  <a:pt x="7347" y="4795"/>
                </a:cubicBezTo>
                <a:cubicBezTo>
                  <a:pt x="7556" y="4795"/>
                  <a:pt x="7731" y="4631"/>
                  <a:pt x="7741" y="4421"/>
                </a:cubicBezTo>
                <a:cubicBezTo>
                  <a:pt x="7751" y="4204"/>
                  <a:pt x="7583" y="4019"/>
                  <a:pt x="7367" y="4009"/>
                </a:cubicBezTo>
                <a:cubicBezTo>
                  <a:pt x="7100" y="3996"/>
                  <a:pt x="6971" y="3992"/>
                  <a:pt x="6684" y="3992"/>
                </a:cubicBezTo>
                <a:cubicBezTo>
                  <a:pt x="6103" y="3992"/>
                  <a:pt x="5535" y="4020"/>
                  <a:pt x="4987" y="4076"/>
                </a:cubicBezTo>
                <a:cubicBezTo>
                  <a:pt x="5096" y="3450"/>
                  <a:pt x="5244" y="2873"/>
                  <a:pt x="5431" y="2371"/>
                </a:cubicBezTo>
                <a:cubicBezTo>
                  <a:pt x="5797" y="1379"/>
                  <a:pt x="6274" y="786"/>
                  <a:pt x="6705" y="786"/>
                </a:cubicBezTo>
                <a:close/>
                <a:moveTo>
                  <a:pt x="6705" y="0"/>
                </a:moveTo>
                <a:cubicBezTo>
                  <a:pt x="6167" y="0"/>
                  <a:pt x="5755" y="343"/>
                  <a:pt x="5504" y="628"/>
                </a:cubicBezTo>
                <a:cubicBezTo>
                  <a:pt x="5196" y="981"/>
                  <a:pt x="4923" y="1476"/>
                  <a:pt x="4693" y="2099"/>
                </a:cubicBezTo>
                <a:cubicBezTo>
                  <a:pt x="4468" y="2708"/>
                  <a:pt x="4291" y="3413"/>
                  <a:pt x="4172" y="4180"/>
                </a:cubicBezTo>
                <a:cubicBezTo>
                  <a:pt x="3408" y="4299"/>
                  <a:pt x="2706" y="4474"/>
                  <a:pt x="2099" y="4699"/>
                </a:cubicBezTo>
                <a:cubicBezTo>
                  <a:pt x="1476" y="4928"/>
                  <a:pt x="982" y="5201"/>
                  <a:pt x="628" y="5510"/>
                </a:cubicBezTo>
                <a:cubicBezTo>
                  <a:pt x="341" y="5760"/>
                  <a:pt x="1" y="6173"/>
                  <a:pt x="1" y="6710"/>
                </a:cubicBezTo>
                <a:cubicBezTo>
                  <a:pt x="1" y="7249"/>
                  <a:pt x="342" y="7660"/>
                  <a:pt x="628" y="7911"/>
                </a:cubicBezTo>
                <a:cubicBezTo>
                  <a:pt x="981" y="8219"/>
                  <a:pt x="1476" y="8493"/>
                  <a:pt x="2099" y="8724"/>
                </a:cubicBezTo>
                <a:cubicBezTo>
                  <a:pt x="3018" y="9063"/>
                  <a:pt x="4160" y="9289"/>
                  <a:pt x="5398" y="9381"/>
                </a:cubicBezTo>
                <a:lnTo>
                  <a:pt x="5184" y="9583"/>
                </a:lnTo>
                <a:cubicBezTo>
                  <a:pt x="5027" y="9734"/>
                  <a:pt x="5022" y="9982"/>
                  <a:pt x="5171" y="10140"/>
                </a:cubicBezTo>
                <a:cubicBezTo>
                  <a:pt x="5247" y="10221"/>
                  <a:pt x="5351" y="10262"/>
                  <a:pt x="5455" y="10262"/>
                </a:cubicBezTo>
                <a:cubicBezTo>
                  <a:pt x="5552" y="10262"/>
                  <a:pt x="5650" y="10227"/>
                  <a:pt x="5725" y="10153"/>
                </a:cubicBezTo>
                <a:lnTo>
                  <a:pt x="6490" y="9426"/>
                </a:lnTo>
                <a:cubicBezTo>
                  <a:pt x="6553" y="9427"/>
                  <a:pt x="6617" y="9427"/>
                  <a:pt x="6681" y="9427"/>
                </a:cubicBezTo>
                <a:cubicBezTo>
                  <a:pt x="7273" y="9427"/>
                  <a:pt x="7854" y="9398"/>
                  <a:pt x="8412" y="9340"/>
                </a:cubicBezTo>
                <a:lnTo>
                  <a:pt x="8412" y="9340"/>
                </a:lnTo>
                <a:cubicBezTo>
                  <a:pt x="8304" y="9946"/>
                  <a:pt x="8158" y="10504"/>
                  <a:pt x="7978" y="10993"/>
                </a:cubicBezTo>
                <a:cubicBezTo>
                  <a:pt x="7612" y="11986"/>
                  <a:pt x="7135" y="12578"/>
                  <a:pt x="6704" y="12578"/>
                </a:cubicBezTo>
                <a:cubicBezTo>
                  <a:pt x="6346" y="12578"/>
                  <a:pt x="5947" y="12161"/>
                  <a:pt x="5612" y="11433"/>
                </a:cubicBezTo>
                <a:cubicBezTo>
                  <a:pt x="5545" y="11288"/>
                  <a:pt x="5402" y="11204"/>
                  <a:pt x="5254" y="11204"/>
                </a:cubicBezTo>
                <a:cubicBezTo>
                  <a:pt x="5199" y="11204"/>
                  <a:pt x="5143" y="11216"/>
                  <a:pt x="5090" y="11240"/>
                </a:cubicBezTo>
                <a:cubicBezTo>
                  <a:pt x="4892" y="11331"/>
                  <a:pt x="4806" y="11565"/>
                  <a:pt x="4897" y="11762"/>
                </a:cubicBezTo>
                <a:cubicBezTo>
                  <a:pt x="5509" y="13085"/>
                  <a:pt x="6218" y="13363"/>
                  <a:pt x="6704" y="13363"/>
                </a:cubicBezTo>
                <a:cubicBezTo>
                  <a:pt x="7243" y="13363"/>
                  <a:pt x="7654" y="13022"/>
                  <a:pt x="7904" y="12736"/>
                </a:cubicBezTo>
                <a:cubicBezTo>
                  <a:pt x="8212" y="12383"/>
                  <a:pt x="8485" y="11888"/>
                  <a:pt x="8716" y="11265"/>
                </a:cubicBezTo>
                <a:cubicBezTo>
                  <a:pt x="8936" y="10670"/>
                  <a:pt x="9108" y="9981"/>
                  <a:pt x="9228" y="9234"/>
                </a:cubicBezTo>
                <a:cubicBezTo>
                  <a:pt x="9977" y="9115"/>
                  <a:pt x="10669" y="8942"/>
                  <a:pt x="11265" y="8721"/>
                </a:cubicBezTo>
                <a:cubicBezTo>
                  <a:pt x="11887" y="8491"/>
                  <a:pt x="12382" y="8218"/>
                  <a:pt x="12736" y="7909"/>
                </a:cubicBezTo>
                <a:cubicBezTo>
                  <a:pt x="13023" y="7659"/>
                  <a:pt x="13364" y="7247"/>
                  <a:pt x="13364" y="6709"/>
                </a:cubicBezTo>
                <a:cubicBezTo>
                  <a:pt x="13367" y="5797"/>
                  <a:pt x="12419" y="5015"/>
                  <a:pt x="10696" y="4511"/>
                </a:cubicBezTo>
                <a:cubicBezTo>
                  <a:pt x="10660" y="4500"/>
                  <a:pt x="10623" y="4495"/>
                  <a:pt x="10586" y="4495"/>
                </a:cubicBezTo>
                <a:cubicBezTo>
                  <a:pt x="10416" y="4495"/>
                  <a:pt x="10259" y="4607"/>
                  <a:pt x="10208" y="4779"/>
                </a:cubicBezTo>
                <a:cubicBezTo>
                  <a:pt x="10147" y="4987"/>
                  <a:pt x="10268" y="5205"/>
                  <a:pt x="10475" y="5266"/>
                </a:cubicBezTo>
                <a:cubicBezTo>
                  <a:pt x="11753" y="5639"/>
                  <a:pt x="12579" y="6206"/>
                  <a:pt x="12579" y="6710"/>
                </a:cubicBezTo>
                <a:cubicBezTo>
                  <a:pt x="12579" y="7141"/>
                  <a:pt x="11987" y="7618"/>
                  <a:pt x="10994" y="7985"/>
                </a:cubicBezTo>
                <a:cubicBezTo>
                  <a:pt x="10505" y="8166"/>
                  <a:pt x="9945" y="8311"/>
                  <a:pt x="9335" y="8419"/>
                </a:cubicBezTo>
                <a:cubicBezTo>
                  <a:pt x="9393" y="7860"/>
                  <a:pt x="9422" y="7277"/>
                  <a:pt x="9422" y="6682"/>
                </a:cubicBezTo>
                <a:cubicBezTo>
                  <a:pt x="9422" y="5098"/>
                  <a:pt x="9210" y="3595"/>
                  <a:pt x="8823" y="2406"/>
                </a:cubicBezTo>
                <a:lnTo>
                  <a:pt x="8823" y="2406"/>
                </a:lnTo>
                <a:lnTo>
                  <a:pt x="9132" y="2523"/>
                </a:lnTo>
                <a:cubicBezTo>
                  <a:pt x="9178" y="2540"/>
                  <a:pt x="9224" y="2548"/>
                  <a:pt x="9271" y="2548"/>
                </a:cubicBezTo>
                <a:cubicBezTo>
                  <a:pt x="9430" y="2548"/>
                  <a:pt x="9578" y="2451"/>
                  <a:pt x="9639" y="2294"/>
                </a:cubicBezTo>
                <a:cubicBezTo>
                  <a:pt x="9716" y="2092"/>
                  <a:pt x="9613" y="1864"/>
                  <a:pt x="9411" y="1787"/>
                </a:cubicBezTo>
                <a:lnTo>
                  <a:pt x="8419" y="1412"/>
                </a:lnTo>
                <a:cubicBezTo>
                  <a:pt x="8262" y="1102"/>
                  <a:pt x="8090" y="840"/>
                  <a:pt x="7905" y="628"/>
                </a:cubicBezTo>
                <a:cubicBezTo>
                  <a:pt x="7655" y="341"/>
                  <a:pt x="7243" y="0"/>
                  <a:pt x="6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1" name="Google Shape;1561;p83"/>
          <p:cNvGrpSpPr/>
          <p:nvPr/>
        </p:nvGrpSpPr>
        <p:grpSpPr>
          <a:xfrm>
            <a:off x="1326293" y="3459594"/>
            <a:ext cx="382272" cy="418122"/>
            <a:chOff x="1326293" y="3459594"/>
            <a:chExt cx="382272" cy="418122"/>
          </a:xfrm>
        </p:grpSpPr>
        <p:sp>
          <p:nvSpPr>
            <p:cNvPr id="1562" name="Google Shape;1562;p83"/>
            <p:cNvSpPr/>
            <p:nvPr/>
          </p:nvSpPr>
          <p:spPr>
            <a:xfrm>
              <a:off x="1583811" y="3504140"/>
              <a:ext cx="93284" cy="38227"/>
            </a:xfrm>
            <a:custGeom>
              <a:rect b="b" l="l" r="r" t="t"/>
              <a:pathLst>
                <a:path extrusionOk="0" h="1222" w="2982">
                  <a:moveTo>
                    <a:pt x="1490" y="0"/>
                  </a:moveTo>
                  <a:cubicBezTo>
                    <a:pt x="1005" y="0"/>
                    <a:pt x="521" y="185"/>
                    <a:pt x="152" y="553"/>
                  </a:cubicBezTo>
                  <a:cubicBezTo>
                    <a:pt x="0" y="706"/>
                    <a:pt x="0" y="955"/>
                    <a:pt x="152" y="1107"/>
                  </a:cubicBezTo>
                  <a:cubicBezTo>
                    <a:pt x="229" y="1183"/>
                    <a:pt x="329" y="1221"/>
                    <a:pt x="429" y="1221"/>
                  </a:cubicBezTo>
                  <a:cubicBezTo>
                    <a:pt x="529" y="1221"/>
                    <a:pt x="630" y="1183"/>
                    <a:pt x="706" y="1107"/>
                  </a:cubicBezTo>
                  <a:cubicBezTo>
                    <a:pt x="923" y="891"/>
                    <a:pt x="1207" y="783"/>
                    <a:pt x="1491" y="783"/>
                  </a:cubicBezTo>
                  <a:cubicBezTo>
                    <a:pt x="1775" y="783"/>
                    <a:pt x="2059" y="891"/>
                    <a:pt x="2275" y="1107"/>
                  </a:cubicBezTo>
                  <a:cubicBezTo>
                    <a:pt x="2351" y="1184"/>
                    <a:pt x="2451" y="1222"/>
                    <a:pt x="2552" y="1222"/>
                  </a:cubicBezTo>
                  <a:cubicBezTo>
                    <a:pt x="2651" y="1222"/>
                    <a:pt x="2752" y="1183"/>
                    <a:pt x="2828" y="1107"/>
                  </a:cubicBezTo>
                  <a:cubicBezTo>
                    <a:pt x="2981" y="955"/>
                    <a:pt x="2981" y="706"/>
                    <a:pt x="2828" y="553"/>
                  </a:cubicBezTo>
                  <a:cubicBezTo>
                    <a:pt x="2459" y="185"/>
                    <a:pt x="1975" y="0"/>
                    <a:pt x="14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3"/>
            <p:cNvSpPr/>
            <p:nvPr/>
          </p:nvSpPr>
          <p:spPr>
            <a:xfrm>
              <a:off x="1552278" y="3459625"/>
              <a:ext cx="156287" cy="51272"/>
            </a:xfrm>
            <a:custGeom>
              <a:rect b="b" l="l" r="r" t="t"/>
              <a:pathLst>
                <a:path extrusionOk="0" h="1639" w="4996">
                  <a:moveTo>
                    <a:pt x="2498" y="0"/>
                  </a:moveTo>
                  <a:cubicBezTo>
                    <a:pt x="1649" y="0"/>
                    <a:pt x="800" y="323"/>
                    <a:pt x="153" y="970"/>
                  </a:cubicBezTo>
                  <a:cubicBezTo>
                    <a:pt x="0" y="1122"/>
                    <a:pt x="0" y="1371"/>
                    <a:pt x="153" y="1523"/>
                  </a:cubicBezTo>
                  <a:cubicBezTo>
                    <a:pt x="229" y="1600"/>
                    <a:pt x="330" y="1638"/>
                    <a:pt x="430" y="1638"/>
                  </a:cubicBezTo>
                  <a:cubicBezTo>
                    <a:pt x="530" y="1638"/>
                    <a:pt x="630" y="1600"/>
                    <a:pt x="707" y="1523"/>
                  </a:cubicBezTo>
                  <a:cubicBezTo>
                    <a:pt x="1200" y="1030"/>
                    <a:pt x="1849" y="783"/>
                    <a:pt x="2498" y="783"/>
                  </a:cubicBezTo>
                  <a:cubicBezTo>
                    <a:pt x="3147" y="783"/>
                    <a:pt x="3795" y="1030"/>
                    <a:pt x="4289" y="1523"/>
                  </a:cubicBezTo>
                  <a:cubicBezTo>
                    <a:pt x="4366" y="1600"/>
                    <a:pt x="4466" y="1637"/>
                    <a:pt x="4566" y="1637"/>
                  </a:cubicBezTo>
                  <a:cubicBezTo>
                    <a:pt x="4666" y="1637"/>
                    <a:pt x="4766" y="1599"/>
                    <a:pt x="4843" y="1523"/>
                  </a:cubicBezTo>
                  <a:cubicBezTo>
                    <a:pt x="4996" y="1371"/>
                    <a:pt x="4996" y="1122"/>
                    <a:pt x="4843" y="970"/>
                  </a:cubicBezTo>
                  <a:cubicBezTo>
                    <a:pt x="4197" y="323"/>
                    <a:pt x="3347" y="0"/>
                    <a:pt x="24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p:nvPr/>
          </p:nvSpPr>
          <p:spPr>
            <a:xfrm>
              <a:off x="1618221" y="3551064"/>
              <a:ext cx="24494" cy="24525"/>
            </a:xfrm>
            <a:custGeom>
              <a:rect b="b" l="l" r="r" t="t"/>
              <a:pathLst>
                <a:path extrusionOk="0" h="784" w="783">
                  <a:moveTo>
                    <a:pt x="391" y="1"/>
                  </a:moveTo>
                  <a:cubicBezTo>
                    <a:pt x="175" y="1"/>
                    <a:pt x="0" y="175"/>
                    <a:pt x="0" y="391"/>
                  </a:cubicBezTo>
                  <a:cubicBezTo>
                    <a:pt x="0" y="607"/>
                    <a:pt x="174" y="783"/>
                    <a:pt x="391" y="783"/>
                  </a:cubicBezTo>
                  <a:cubicBezTo>
                    <a:pt x="606" y="783"/>
                    <a:pt x="783" y="609"/>
                    <a:pt x="783" y="391"/>
                  </a:cubicBezTo>
                  <a:cubicBezTo>
                    <a:pt x="783" y="175"/>
                    <a:pt x="606" y="1"/>
                    <a:pt x="3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3"/>
            <p:cNvSpPr/>
            <p:nvPr/>
          </p:nvSpPr>
          <p:spPr>
            <a:xfrm>
              <a:off x="1326293" y="3555663"/>
              <a:ext cx="194264" cy="226360"/>
            </a:xfrm>
            <a:custGeom>
              <a:rect b="b" l="l" r="r" t="t"/>
              <a:pathLst>
                <a:path extrusionOk="0" h="7236" w="6210">
                  <a:moveTo>
                    <a:pt x="3103" y="1419"/>
                  </a:moveTo>
                  <a:cubicBezTo>
                    <a:pt x="3158" y="1419"/>
                    <a:pt x="3214" y="1430"/>
                    <a:pt x="3266" y="1454"/>
                  </a:cubicBezTo>
                  <a:lnTo>
                    <a:pt x="5084" y="2276"/>
                  </a:lnTo>
                  <a:cubicBezTo>
                    <a:pt x="5205" y="2332"/>
                    <a:pt x="5315" y="2462"/>
                    <a:pt x="5313" y="2633"/>
                  </a:cubicBezTo>
                  <a:lnTo>
                    <a:pt x="5313" y="4620"/>
                  </a:lnTo>
                  <a:cubicBezTo>
                    <a:pt x="5313" y="4775"/>
                    <a:pt x="5223" y="4915"/>
                    <a:pt x="5081" y="4978"/>
                  </a:cubicBezTo>
                  <a:lnTo>
                    <a:pt x="3263" y="5785"/>
                  </a:lnTo>
                  <a:cubicBezTo>
                    <a:pt x="3262" y="5785"/>
                    <a:pt x="3261" y="5785"/>
                    <a:pt x="3260" y="5785"/>
                  </a:cubicBezTo>
                  <a:cubicBezTo>
                    <a:pt x="3232" y="5785"/>
                    <a:pt x="3222" y="5820"/>
                    <a:pt x="3138" y="5820"/>
                  </a:cubicBezTo>
                  <a:cubicBezTo>
                    <a:pt x="3096" y="5820"/>
                    <a:pt x="3036" y="5811"/>
                    <a:pt x="2945" y="5785"/>
                  </a:cubicBezTo>
                  <a:lnTo>
                    <a:pt x="1130" y="4978"/>
                  </a:lnTo>
                  <a:cubicBezTo>
                    <a:pt x="988" y="4915"/>
                    <a:pt x="897" y="4774"/>
                    <a:pt x="897" y="4620"/>
                  </a:cubicBezTo>
                  <a:lnTo>
                    <a:pt x="897" y="2603"/>
                  </a:lnTo>
                  <a:cubicBezTo>
                    <a:pt x="897" y="2468"/>
                    <a:pt x="976" y="2309"/>
                    <a:pt x="1132" y="2244"/>
                  </a:cubicBezTo>
                  <a:lnTo>
                    <a:pt x="2948" y="1451"/>
                  </a:lnTo>
                  <a:cubicBezTo>
                    <a:pt x="2997" y="1429"/>
                    <a:pt x="3050" y="1419"/>
                    <a:pt x="3103" y="1419"/>
                  </a:cubicBezTo>
                  <a:close/>
                  <a:moveTo>
                    <a:pt x="385" y="0"/>
                  </a:moveTo>
                  <a:cubicBezTo>
                    <a:pt x="172" y="0"/>
                    <a:pt x="0" y="173"/>
                    <a:pt x="0" y="385"/>
                  </a:cubicBezTo>
                  <a:lnTo>
                    <a:pt x="0" y="6851"/>
                  </a:lnTo>
                  <a:cubicBezTo>
                    <a:pt x="0" y="7063"/>
                    <a:pt x="173" y="7235"/>
                    <a:pt x="385" y="7235"/>
                  </a:cubicBezTo>
                  <a:lnTo>
                    <a:pt x="5825" y="7235"/>
                  </a:lnTo>
                  <a:cubicBezTo>
                    <a:pt x="6038" y="7235"/>
                    <a:pt x="6210" y="7063"/>
                    <a:pt x="6210" y="6851"/>
                  </a:cubicBezTo>
                  <a:lnTo>
                    <a:pt x="6210" y="385"/>
                  </a:lnTo>
                  <a:cubicBezTo>
                    <a:pt x="6210" y="173"/>
                    <a:pt x="6038" y="0"/>
                    <a:pt x="58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3"/>
            <p:cNvSpPr/>
            <p:nvPr/>
          </p:nvSpPr>
          <p:spPr>
            <a:xfrm>
              <a:off x="1435625" y="3657331"/>
              <a:ext cx="32409" cy="49239"/>
            </a:xfrm>
            <a:custGeom>
              <a:rect b="b" l="l" r="r" t="t"/>
              <a:pathLst>
                <a:path extrusionOk="0" h="1574" w="1036">
                  <a:moveTo>
                    <a:pt x="1035" y="0"/>
                  </a:moveTo>
                  <a:lnTo>
                    <a:pt x="0" y="489"/>
                  </a:lnTo>
                  <a:lnTo>
                    <a:pt x="0" y="1574"/>
                  </a:lnTo>
                  <a:lnTo>
                    <a:pt x="1035" y="1115"/>
                  </a:lnTo>
                  <a:lnTo>
                    <a:pt x="10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3"/>
            <p:cNvSpPr/>
            <p:nvPr/>
          </p:nvSpPr>
          <p:spPr>
            <a:xfrm>
              <a:off x="1395709" y="3625673"/>
              <a:ext cx="55339" cy="25652"/>
            </a:xfrm>
            <a:custGeom>
              <a:rect b="b" l="l" r="r" t="t"/>
              <a:pathLst>
                <a:path extrusionOk="0" h="820" w="1769">
                  <a:moveTo>
                    <a:pt x="881" y="1"/>
                  </a:moveTo>
                  <a:lnTo>
                    <a:pt x="0" y="385"/>
                  </a:lnTo>
                  <a:lnTo>
                    <a:pt x="886" y="819"/>
                  </a:lnTo>
                  <a:lnTo>
                    <a:pt x="1769" y="402"/>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3"/>
            <p:cNvSpPr/>
            <p:nvPr/>
          </p:nvSpPr>
          <p:spPr>
            <a:xfrm>
              <a:off x="1378816" y="3656736"/>
              <a:ext cx="32315" cy="49833"/>
            </a:xfrm>
            <a:custGeom>
              <a:rect b="b" l="l" r="r" t="t"/>
              <a:pathLst>
                <a:path extrusionOk="0" h="1593" w="1033">
                  <a:moveTo>
                    <a:pt x="1" y="1"/>
                  </a:moveTo>
                  <a:lnTo>
                    <a:pt x="1" y="1134"/>
                  </a:lnTo>
                  <a:lnTo>
                    <a:pt x="1033" y="1593"/>
                  </a:lnTo>
                  <a:lnTo>
                    <a:pt x="1033" y="50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3"/>
            <p:cNvSpPr/>
            <p:nvPr/>
          </p:nvSpPr>
          <p:spPr>
            <a:xfrm>
              <a:off x="1357169" y="3806486"/>
              <a:ext cx="132513" cy="71230"/>
            </a:xfrm>
            <a:custGeom>
              <a:rect b="b" l="l" r="r" t="t"/>
              <a:pathLst>
                <a:path extrusionOk="0" h="2277" w="4236">
                  <a:moveTo>
                    <a:pt x="0" y="1"/>
                  </a:moveTo>
                  <a:lnTo>
                    <a:pt x="221" y="1928"/>
                  </a:lnTo>
                  <a:cubicBezTo>
                    <a:pt x="244" y="2125"/>
                    <a:pt x="411" y="2276"/>
                    <a:pt x="610" y="2276"/>
                  </a:cubicBezTo>
                  <a:lnTo>
                    <a:pt x="3626" y="2276"/>
                  </a:lnTo>
                  <a:cubicBezTo>
                    <a:pt x="3825" y="2276"/>
                    <a:pt x="3994" y="2127"/>
                    <a:pt x="4015" y="1928"/>
                  </a:cubicBezTo>
                  <a:lnTo>
                    <a:pt x="4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3"/>
            <p:cNvSpPr/>
            <p:nvPr/>
          </p:nvSpPr>
          <p:spPr>
            <a:xfrm>
              <a:off x="1545052" y="3638186"/>
              <a:ext cx="28561" cy="61314"/>
            </a:xfrm>
            <a:custGeom>
              <a:rect b="b" l="l" r="r" t="t"/>
              <a:pathLst>
                <a:path extrusionOk="0" h="1960" w="913">
                  <a:moveTo>
                    <a:pt x="0" y="1"/>
                  </a:moveTo>
                  <a:lnTo>
                    <a:pt x="0" y="1960"/>
                  </a:lnTo>
                  <a:cubicBezTo>
                    <a:pt x="509" y="1924"/>
                    <a:pt x="912" y="1499"/>
                    <a:pt x="912" y="980"/>
                  </a:cubicBezTo>
                  <a:cubicBezTo>
                    <a:pt x="912" y="462"/>
                    <a:pt x="509" y="3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3"/>
            <p:cNvSpPr/>
            <p:nvPr/>
          </p:nvSpPr>
          <p:spPr>
            <a:xfrm>
              <a:off x="1357138" y="3459594"/>
              <a:ext cx="132575" cy="71606"/>
            </a:xfrm>
            <a:custGeom>
              <a:rect b="b" l="l" r="r" t="t"/>
              <a:pathLst>
                <a:path extrusionOk="0" h="2289" w="4238">
                  <a:moveTo>
                    <a:pt x="611" y="0"/>
                  </a:moveTo>
                  <a:cubicBezTo>
                    <a:pt x="412" y="0"/>
                    <a:pt x="243" y="150"/>
                    <a:pt x="222" y="348"/>
                  </a:cubicBezTo>
                  <a:lnTo>
                    <a:pt x="0" y="2289"/>
                  </a:lnTo>
                  <a:lnTo>
                    <a:pt x="4238" y="2289"/>
                  </a:lnTo>
                  <a:lnTo>
                    <a:pt x="4016" y="348"/>
                  </a:lnTo>
                  <a:cubicBezTo>
                    <a:pt x="3993" y="150"/>
                    <a:pt x="3826" y="0"/>
                    <a:pt x="36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83"/>
          <p:cNvGrpSpPr/>
          <p:nvPr/>
        </p:nvGrpSpPr>
        <p:grpSpPr>
          <a:xfrm>
            <a:off x="1975624" y="3459594"/>
            <a:ext cx="398007" cy="418122"/>
            <a:chOff x="1975624" y="3459594"/>
            <a:chExt cx="398007" cy="418122"/>
          </a:xfrm>
        </p:grpSpPr>
        <p:sp>
          <p:nvSpPr>
            <p:cNvPr id="1573" name="Google Shape;1573;p83"/>
            <p:cNvSpPr/>
            <p:nvPr/>
          </p:nvSpPr>
          <p:spPr>
            <a:xfrm>
              <a:off x="2080264" y="3650417"/>
              <a:ext cx="187789" cy="227299"/>
            </a:xfrm>
            <a:custGeom>
              <a:rect b="b" l="l" r="r" t="t"/>
              <a:pathLst>
                <a:path extrusionOk="0" h="7266" w="6003">
                  <a:moveTo>
                    <a:pt x="613" y="1"/>
                  </a:moveTo>
                  <a:cubicBezTo>
                    <a:pt x="226" y="508"/>
                    <a:pt x="0" y="1137"/>
                    <a:pt x="0" y="1775"/>
                  </a:cubicBezTo>
                  <a:lnTo>
                    <a:pt x="0" y="6978"/>
                  </a:lnTo>
                  <a:cubicBezTo>
                    <a:pt x="0" y="7137"/>
                    <a:pt x="130" y="7265"/>
                    <a:pt x="288" y="7265"/>
                  </a:cubicBezTo>
                  <a:lnTo>
                    <a:pt x="5715" y="7265"/>
                  </a:lnTo>
                  <a:cubicBezTo>
                    <a:pt x="5874" y="7265"/>
                    <a:pt x="6002" y="7135"/>
                    <a:pt x="6002" y="6978"/>
                  </a:cubicBezTo>
                  <a:lnTo>
                    <a:pt x="6002" y="1777"/>
                  </a:lnTo>
                  <a:cubicBezTo>
                    <a:pt x="6002" y="1082"/>
                    <a:pt x="5858" y="507"/>
                    <a:pt x="5565" y="45"/>
                  </a:cubicBezTo>
                  <a:lnTo>
                    <a:pt x="5565" y="2220"/>
                  </a:lnTo>
                  <a:cubicBezTo>
                    <a:pt x="5565" y="2703"/>
                    <a:pt x="5426" y="3156"/>
                    <a:pt x="5185" y="3538"/>
                  </a:cubicBezTo>
                  <a:cubicBezTo>
                    <a:pt x="5175" y="3555"/>
                    <a:pt x="5164" y="3572"/>
                    <a:pt x="5152" y="3589"/>
                  </a:cubicBezTo>
                  <a:cubicBezTo>
                    <a:pt x="4709" y="4256"/>
                    <a:pt x="3950" y="4697"/>
                    <a:pt x="3089" y="4697"/>
                  </a:cubicBezTo>
                  <a:cubicBezTo>
                    <a:pt x="1724" y="4697"/>
                    <a:pt x="613" y="3586"/>
                    <a:pt x="613" y="2220"/>
                  </a:cubicBezTo>
                  <a:lnTo>
                    <a:pt x="6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p:nvPr/>
          </p:nvSpPr>
          <p:spPr>
            <a:xfrm>
              <a:off x="2244872" y="3511711"/>
              <a:ext cx="47643" cy="117872"/>
            </a:xfrm>
            <a:custGeom>
              <a:rect b="b" l="l" r="r" t="t"/>
              <a:pathLst>
                <a:path extrusionOk="0" h="3768" w="1523">
                  <a:moveTo>
                    <a:pt x="422" y="0"/>
                  </a:moveTo>
                  <a:cubicBezTo>
                    <a:pt x="189" y="0"/>
                    <a:pt x="1" y="188"/>
                    <a:pt x="1" y="422"/>
                  </a:cubicBezTo>
                  <a:lnTo>
                    <a:pt x="1" y="3004"/>
                  </a:lnTo>
                  <a:cubicBezTo>
                    <a:pt x="331" y="3221"/>
                    <a:pt x="611" y="3475"/>
                    <a:pt x="838" y="3768"/>
                  </a:cubicBezTo>
                  <a:cubicBezTo>
                    <a:pt x="842" y="3744"/>
                    <a:pt x="844" y="3720"/>
                    <a:pt x="844" y="3694"/>
                  </a:cubicBezTo>
                  <a:lnTo>
                    <a:pt x="844" y="843"/>
                  </a:lnTo>
                  <a:lnTo>
                    <a:pt x="1523" y="843"/>
                  </a:lnTo>
                  <a:cubicBezTo>
                    <a:pt x="1489" y="707"/>
                    <a:pt x="1472" y="566"/>
                    <a:pt x="1472" y="422"/>
                  </a:cubicBezTo>
                  <a:cubicBezTo>
                    <a:pt x="1472" y="277"/>
                    <a:pt x="1489" y="134"/>
                    <a:pt x="15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3"/>
            <p:cNvSpPr/>
            <p:nvPr/>
          </p:nvSpPr>
          <p:spPr>
            <a:xfrm>
              <a:off x="1975624" y="3496163"/>
              <a:ext cx="63941" cy="56371"/>
            </a:xfrm>
            <a:custGeom>
              <a:rect b="b" l="l" r="r" t="t"/>
              <a:pathLst>
                <a:path extrusionOk="0" h="1802" w="2044">
                  <a:moveTo>
                    <a:pt x="1021" y="1"/>
                  </a:moveTo>
                  <a:cubicBezTo>
                    <a:pt x="906" y="1"/>
                    <a:pt x="790" y="23"/>
                    <a:pt x="677" y="69"/>
                  </a:cubicBezTo>
                  <a:cubicBezTo>
                    <a:pt x="218" y="259"/>
                    <a:pt x="0" y="786"/>
                    <a:pt x="190" y="1246"/>
                  </a:cubicBezTo>
                  <a:cubicBezTo>
                    <a:pt x="334" y="1592"/>
                    <a:pt x="670" y="1802"/>
                    <a:pt x="1023" y="1802"/>
                  </a:cubicBezTo>
                  <a:cubicBezTo>
                    <a:pt x="1138" y="1802"/>
                    <a:pt x="1254" y="1780"/>
                    <a:pt x="1367" y="1733"/>
                  </a:cubicBezTo>
                  <a:cubicBezTo>
                    <a:pt x="1826" y="1543"/>
                    <a:pt x="2044" y="1016"/>
                    <a:pt x="1854" y="557"/>
                  </a:cubicBezTo>
                  <a:cubicBezTo>
                    <a:pt x="1711" y="210"/>
                    <a:pt x="1375" y="1"/>
                    <a:pt x="1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3"/>
            <p:cNvSpPr/>
            <p:nvPr/>
          </p:nvSpPr>
          <p:spPr>
            <a:xfrm>
              <a:off x="2317260" y="3496695"/>
              <a:ext cx="56371" cy="56371"/>
            </a:xfrm>
            <a:custGeom>
              <a:rect b="b" l="l" r="r" t="t"/>
              <a:pathLst>
                <a:path extrusionOk="0" h="1802" w="1802">
                  <a:moveTo>
                    <a:pt x="901" y="1"/>
                  </a:moveTo>
                  <a:cubicBezTo>
                    <a:pt x="404" y="1"/>
                    <a:pt x="1" y="404"/>
                    <a:pt x="1" y="902"/>
                  </a:cubicBezTo>
                  <a:cubicBezTo>
                    <a:pt x="1" y="1399"/>
                    <a:pt x="404" y="1801"/>
                    <a:pt x="901" y="1801"/>
                  </a:cubicBezTo>
                  <a:cubicBezTo>
                    <a:pt x="1399" y="1801"/>
                    <a:pt x="1801" y="1399"/>
                    <a:pt x="1801" y="902"/>
                  </a:cubicBezTo>
                  <a:cubicBezTo>
                    <a:pt x="1801" y="405"/>
                    <a:pt x="1399" y="1"/>
                    <a:pt x="9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3"/>
            <p:cNvSpPr/>
            <p:nvPr/>
          </p:nvSpPr>
          <p:spPr>
            <a:xfrm>
              <a:off x="2163694" y="3540647"/>
              <a:ext cx="26402" cy="35255"/>
            </a:xfrm>
            <a:custGeom>
              <a:rect b="b" l="l" r="r" t="t"/>
              <a:pathLst>
                <a:path extrusionOk="0" h="1127" w="844">
                  <a:moveTo>
                    <a:pt x="0" y="0"/>
                  </a:moveTo>
                  <a:lnTo>
                    <a:pt x="0" y="1127"/>
                  </a:lnTo>
                  <a:cubicBezTo>
                    <a:pt x="36" y="1125"/>
                    <a:pt x="73" y="1124"/>
                    <a:pt x="110" y="1124"/>
                  </a:cubicBezTo>
                  <a:lnTo>
                    <a:pt x="735" y="1124"/>
                  </a:lnTo>
                  <a:cubicBezTo>
                    <a:pt x="772" y="1124"/>
                    <a:pt x="808" y="1125"/>
                    <a:pt x="844" y="1127"/>
                  </a:cubicBezTo>
                  <a:lnTo>
                    <a:pt x="844" y="0"/>
                  </a:lnTo>
                  <a:cubicBezTo>
                    <a:pt x="708" y="34"/>
                    <a:pt x="567" y="52"/>
                    <a:pt x="422" y="52"/>
                  </a:cubicBezTo>
                  <a:cubicBezTo>
                    <a:pt x="277" y="52"/>
                    <a:pt x="135" y="3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3"/>
            <p:cNvSpPr/>
            <p:nvPr/>
          </p:nvSpPr>
          <p:spPr>
            <a:xfrm>
              <a:off x="2060525" y="3511148"/>
              <a:ext cx="48394" cy="118091"/>
            </a:xfrm>
            <a:custGeom>
              <a:rect b="b" l="l" r="r" t="t"/>
              <a:pathLst>
                <a:path extrusionOk="0" h="3775" w="1547">
                  <a:moveTo>
                    <a:pt x="0" y="1"/>
                  </a:moveTo>
                  <a:cubicBezTo>
                    <a:pt x="33" y="136"/>
                    <a:pt x="52" y="277"/>
                    <a:pt x="52" y="423"/>
                  </a:cubicBezTo>
                  <a:cubicBezTo>
                    <a:pt x="52" y="568"/>
                    <a:pt x="33" y="710"/>
                    <a:pt x="0" y="845"/>
                  </a:cubicBezTo>
                  <a:lnTo>
                    <a:pt x="703" y="845"/>
                  </a:lnTo>
                  <a:lnTo>
                    <a:pt x="703" y="3707"/>
                  </a:lnTo>
                  <a:cubicBezTo>
                    <a:pt x="703" y="3729"/>
                    <a:pt x="704" y="3753"/>
                    <a:pt x="708" y="3774"/>
                  </a:cubicBezTo>
                  <a:cubicBezTo>
                    <a:pt x="949" y="3491"/>
                    <a:pt x="1231" y="3241"/>
                    <a:pt x="1546" y="3037"/>
                  </a:cubicBezTo>
                  <a:lnTo>
                    <a:pt x="1546" y="423"/>
                  </a:lnTo>
                  <a:cubicBezTo>
                    <a:pt x="1546" y="189"/>
                    <a:pt x="1359" y="1"/>
                    <a:pt x="11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p:nvPr/>
          </p:nvSpPr>
          <p:spPr>
            <a:xfrm>
              <a:off x="2146332" y="3459594"/>
              <a:ext cx="61189" cy="56371"/>
            </a:xfrm>
            <a:custGeom>
              <a:rect b="b" l="l" r="r" t="t"/>
              <a:pathLst>
                <a:path extrusionOk="0" h="1802" w="1956">
                  <a:moveTo>
                    <a:pt x="978" y="0"/>
                  </a:moveTo>
                  <a:cubicBezTo>
                    <a:pt x="922" y="0"/>
                    <a:pt x="865" y="6"/>
                    <a:pt x="808" y="17"/>
                  </a:cubicBezTo>
                  <a:cubicBezTo>
                    <a:pt x="319" y="110"/>
                    <a:pt x="0" y="582"/>
                    <a:pt x="94" y="1071"/>
                  </a:cubicBezTo>
                  <a:cubicBezTo>
                    <a:pt x="176" y="1502"/>
                    <a:pt x="554" y="1801"/>
                    <a:pt x="977" y="1801"/>
                  </a:cubicBezTo>
                  <a:cubicBezTo>
                    <a:pt x="1033" y="1801"/>
                    <a:pt x="1090" y="1796"/>
                    <a:pt x="1147" y="1785"/>
                  </a:cubicBezTo>
                  <a:cubicBezTo>
                    <a:pt x="1637" y="1692"/>
                    <a:pt x="1956" y="1220"/>
                    <a:pt x="1862" y="731"/>
                  </a:cubicBezTo>
                  <a:cubicBezTo>
                    <a:pt x="1779" y="299"/>
                    <a:pt x="1401" y="0"/>
                    <a:pt x="9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3"/>
            <p:cNvSpPr/>
            <p:nvPr/>
          </p:nvSpPr>
          <p:spPr>
            <a:xfrm>
              <a:off x="2140764" y="3747268"/>
              <a:ext cx="71262" cy="23618"/>
            </a:xfrm>
            <a:custGeom>
              <a:rect b="b" l="l" r="r" t="t"/>
              <a:pathLst>
                <a:path extrusionOk="0" h="755" w="2278">
                  <a:moveTo>
                    <a:pt x="1112" y="0"/>
                  </a:moveTo>
                  <a:cubicBezTo>
                    <a:pt x="689" y="0"/>
                    <a:pt x="323" y="90"/>
                    <a:pt x="1" y="274"/>
                  </a:cubicBezTo>
                  <a:cubicBezTo>
                    <a:pt x="297" y="571"/>
                    <a:pt x="705" y="754"/>
                    <a:pt x="1156" y="754"/>
                  </a:cubicBezTo>
                  <a:cubicBezTo>
                    <a:pt x="1590" y="754"/>
                    <a:pt x="1985" y="583"/>
                    <a:pt x="2277" y="307"/>
                  </a:cubicBezTo>
                  <a:cubicBezTo>
                    <a:pt x="1941" y="103"/>
                    <a:pt x="1550" y="0"/>
                    <a:pt x="11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3"/>
            <p:cNvSpPr/>
            <p:nvPr/>
          </p:nvSpPr>
          <p:spPr>
            <a:xfrm>
              <a:off x="2125842" y="3602180"/>
              <a:ext cx="102137" cy="132294"/>
            </a:xfrm>
            <a:custGeom>
              <a:rect b="b" l="l" r="r" t="t"/>
              <a:pathLst>
                <a:path extrusionOk="0" h="4229" w="3265">
                  <a:moveTo>
                    <a:pt x="1320" y="1"/>
                  </a:moveTo>
                  <a:cubicBezTo>
                    <a:pt x="594" y="1"/>
                    <a:pt x="1" y="593"/>
                    <a:pt x="1" y="1320"/>
                  </a:cubicBezTo>
                  <a:lnTo>
                    <a:pt x="1" y="3760"/>
                  </a:lnTo>
                  <a:cubicBezTo>
                    <a:pt x="1" y="3906"/>
                    <a:pt x="20" y="4048"/>
                    <a:pt x="56" y="4182"/>
                  </a:cubicBezTo>
                  <a:cubicBezTo>
                    <a:pt x="505" y="3924"/>
                    <a:pt x="1018" y="3794"/>
                    <a:pt x="1589" y="3794"/>
                  </a:cubicBezTo>
                  <a:cubicBezTo>
                    <a:pt x="2181" y="3794"/>
                    <a:pt x="2728" y="3943"/>
                    <a:pt x="3196" y="4228"/>
                  </a:cubicBezTo>
                  <a:cubicBezTo>
                    <a:pt x="3240" y="4079"/>
                    <a:pt x="3264" y="3922"/>
                    <a:pt x="3264" y="3760"/>
                  </a:cubicBezTo>
                  <a:lnTo>
                    <a:pt x="3264" y="1320"/>
                  </a:lnTo>
                  <a:cubicBezTo>
                    <a:pt x="3264" y="593"/>
                    <a:pt x="2672" y="1"/>
                    <a:pt x="1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83"/>
          <p:cNvGrpSpPr/>
          <p:nvPr/>
        </p:nvGrpSpPr>
        <p:grpSpPr>
          <a:xfrm>
            <a:off x="2645195" y="3459563"/>
            <a:ext cx="384243" cy="418122"/>
            <a:chOff x="2645195" y="3459563"/>
            <a:chExt cx="384243" cy="418122"/>
          </a:xfrm>
        </p:grpSpPr>
        <p:sp>
          <p:nvSpPr>
            <p:cNvPr id="1583" name="Google Shape;1583;p83"/>
            <p:cNvSpPr/>
            <p:nvPr/>
          </p:nvSpPr>
          <p:spPr>
            <a:xfrm>
              <a:off x="2851565" y="3629083"/>
              <a:ext cx="76173" cy="131887"/>
            </a:xfrm>
            <a:custGeom>
              <a:rect b="b" l="l" r="r" t="t"/>
              <a:pathLst>
                <a:path extrusionOk="0" h="4216" w="2435">
                  <a:moveTo>
                    <a:pt x="2092" y="0"/>
                  </a:moveTo>
                  <a:lnTo>
                    <a:pt x="63" y="1076"/>
                  </a:lnTo>
                  <a:cubicBezTo>
                    <a:pt x="25" y="1097"/>
                    <a:pt x="0" y="1138"/>
                    <a:pt x="0" y="1182"/>
                  </a:cubicBezTo>
                  <a:lnTo>
                    <a:pt x="0" y="4215"/>
                  </a:lnTo>
                  <a:cubicBezTo>
                    <a:pt x="282" y="4170"/>
                    <a:pt x="559" y="4083"/>
                    <a:pt x="820" y="3954"/>
                  </a:cubicBezTo>
                  <a:lnTo>
                    <a:pt x="850" y="3938"/>
                  </a:lnTo>
                  <a:cubicBezTo>
                    <a:pt x="1826" y="3451"/>
                    <a:pt x="2434" y="2470"/>
                    <a:pt x="2434" y="1378"/>
                  </a:cubicBezTo>
                  <a:lnTo>
                    <a:pt x="2434" y="1362"/>
                  </a:lnTo>
                  <a:cubicBezTo>
                    <a:pt x="2434" y="875"/>
                    <a:pt x="2312" y="410"/>
                    <a:pt x="20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3"/>
            <p:cNvSpPr/>
            <p:nvPr/>
          </p:nvSpPr>
          <p:spPr>
            <a:xfrm>
              <a:off x="2645195" y="3567237"/>
              <a:ext cx="177622" cy="310448"/>
            </a:xfrm>
            <a:custGeom>
              <a:rect b="b" l="l" r="r" t="t"/>
              <a:pathLst>
                <a:path extrusionOk="0" h="9924" w="5678">
                  <a:moveTo>
                    <a:pt x="57" y="1"/>
                  </a:moveTo>
                  <a:cubicBezTo>
                    <a:pt x="28" y="1"/>
                    <a:pt x="0" y="25"/>
                    <a:pt x="0" y="57"/>
                  </a:cubicBezTo>
                  <a:lnTo>
                    <a:pt x="0" y="6649"/>
                  </a:lnTo>
                  <a:cubicBezTo>
                    <a:pt x="0" y="6940"/>
                    <a:pt x="164" y="7207"/>
                    <a:pt x="426" y="7337"/>
                  </a:cubicBezTo>
                  <a:lnTo>
                    <a:pt x="5596" y="9917"/>
                  </a:lnTo>
                  <a:cubicBezTo>
                    <a:pt x="5604" y="9921"/>
                    <a:pt x="5613" y="9923"/>
                    <a:pt x="5621" y="9923"/>
                  </a:cubicBezTo>
                  <a:cubicBezTo>
                    <a:pt x="5651" y="9923"/>
                    <a:pt x="5677" y="9900"/>
                    <a:pt x="5677" y="9868"/>
                  </a:cubicBezTo>
                  <a:lnTo>
                    <a:pt x="5677" y="7119"/>
                  </a:lnTo>
                  <a:cubicBezTo>
                    <a:pt x="5254" y="7067"/>
                    <a:pt x="4839" y="6945"/>
                    <a:pt x="4452" y="6751"/>
                  </a:cubicBezTo>
                  <a:lnTo>
                    <a:pt x="4424" y="6737"/>
                  </a:lnTo>
                  <a:cubicBezTo>
                    <a:pt x="3796" y="6423"/>
                    <a:pt x="3267" y="5941"/>
                    <a:pt x="2897" y="5344"/>
                  </a:cubicBezTo>
                  <a:cubicBezTo>
                    <a:pt x="2528" y="4746"/>
                    <a:pt x="2331" y="4059"/>
                    <a:pt x="2331" y="3355"/>
                  </a:cubicBezTo>
                  <a:lnTo>
                    <a:pt x="2331" y="3308"/>
                  </a:lnTo>
                  <a:cubicBezTo>
                    <a:pt x="2331" y="2673"/>
                    <a:pt x="2490" y="2052"/>
                    <a:pt x="2793" y="1497"/>
                  </a:cubicBezTo>
                  <a:lnTo>
                    <a:pt x="83" y="8"/>
                  </a:lnTo>
                  <a:cubicBezTo>
                    <a:pt x="75" y="3"/>
                    <a:pt x="66"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3"/>
            <p:cNvSpPr/>
            <p:nvPr/>
          </p:nvSpPr>
          <p:spPr>
            <a:xfrm>
              <a:off x="2663714" y="3459563"/>
              <a:ext cx="347173" cy="132419"/>
            </a:xfrm>
            <a:custGeom>
              <a:rect b="b" l="l" r="r" t="t"/>
              <a:pathLst>
                <a:path extrusionOk="0" h="4233" w="11098">
                  <a:moveTo>
                    <a:pt x="5534" y="1"/>
                  </a:moveTo>
                  <a:cubicBezTo>
                    <a:pt x="5419" y="1"/>
                    <a:pt x="5304" y="27"/>
                    <a:pt x="5197" y="79"/>
                  </a:cubicBezTo>
                  <a:lnTo>
                    <a:pt x="42" y="2603"/>
                  </a:lnTo>
                  <a:cubicBezTo>
                    <a:pt x="2" y="2623"/>
                    <a:pt x="0" y="2681"/>
                    <a:pt x="40" y="2703"/>
                  </a:cubicBezTo>
                  <a:lnTo>
                    <a:pt x="2742" y="4187"/>
                  </a:lnTo>
                  <a:cubicBezTo>
                    <a:pt x="3057" y="3845"/>
                    <a:pt x="3436" y="3562"/>
                    <a:pt x="3857" y="3355"/>
                  </a:cubicBezTo>
                  <a:cubicBezTo>
                    <a:pt x="4379" y="3100"/>
                    <a:pt x="4950" y="2972"/>
                    <a:pt x="5520" y="2972"/>
                  </a:cubicBezTo>
                  <a:cubicBezTo>
                    <a:pt x="6108" y="2972"/>
                    <a:pt x="6697" y="3108"/>
                    <a:pt x="7231" y="3380"/>
                  </a:cubicBezTo>
                  <a:lnTo>
                    <a:pt x="7288" y="3409"/>
                  </a:lnTo>
                  <a:cubicBezTo>
                    <a:pt x="7706" y="3621"/>
                    <a:pt x="8070" y="3901"/>
                    <a:pt x="8374" y="4233"/>
                  </a:cubicBezTo>
                  <a:lnTo>
                    <a:pt x="11057" y="2811"/>
                  </a:lnTo>
                  <a:cubicBezTo>
                    <a:pt x="11097" y="2788"/>
                    <a:pt x="11097" y="2731"/>
                    <a:pt x="11056" y="2710"/>
                  </a:cubicBezTo>
                  <a:lnTo>
                    <a:pt x="5883" y="84"/>
                  </a:lnTo>
                  <a:cubicBezTo>
                    <a:pt x="5773" y="29"/>
                    <a:pt x="5654" y="1"/>
                    <a:pt x="55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3"/>
            <p:cNvSpPr/>
            <p:nvPr/>
          </p:nvSpPr>
          <p:spPr>
            <a:xfrm>
              <a:off x="2746894" y="3627925"/>
              <a:ext cx="75923" cy="132982"/>
            </a:xfrm>
            <a:custGeom>
              <a:rect b="b" l="l" r="r" t="t"/>
              <a:pathLst>
                <a:path extrusionOk="0" h="4251" w="2427">
                  <a:moveTo>
                    <a:pt x="349" y="0"/>
                  </a:moveTo>
                  <a:cubicBezTo>
                    <a:pt x="120" y="420"/>
                    <a:pt x="0" y="889"/>
                    <a:pt x="0" y="1368"/>
                  </a:cubicBezTo>
                  <a:lnTo>
                    <a:pt x="0" y="1415"/>
                  </a:lnTo>
                  <a:cubicBezTo>
                    <a:pt x="0" y="2506"/>
                    <a:pt x="606" y="3487"/>
                    <a:pt x="1583" y="3974"/>
                  </a:cubicBezTo>
                  <a:lnTo>
                    <a:pt x="1612" y="3989"/>
                  </a:lnTo>
                  <a:cubicBezTo>
                    <a:pt x="1870" y="4118"/>
                    <a:pt x="2145" y="4205"/>
                    <a:pt x="2426" y="4250"/>
                  </a:cubicBezTo>
                  <a:lnTo>
                    <a:pt x="2426" y="1212"/>
                  </a:lnTo>
                  <a:cubicBezTo>
                    <a:pt x="2426" y="1169"/>
                    <a:pt x="2402" y="1129"/>
                    <a:pt x="2365" y="1108"/>
                  </a:cubicBezTo>
                  <a:lnTo>
                    <a:pt x="3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2851565" y="3570647"/>
              <a:ext cx="177872" cy="307038"/>
            </a:xfrm>
            <a:custGeom>
              <a:rect b="b" l="l" r="r" t="t"/>
              <a:pathLst>
                <a:path extrusionOk="0" h="9815" w="5686">
                  <a:moveTo>
                    <a:pt x="5629" y="1"/>
                  </a:moveTo>
                  <a:cubicBezTo>
                    <a:pt x="5621" y="1"/>
                    <a:pt x="5612" y="2"/>
                    <a:pt x="5604" y="7"/>
                  </a:cubicBezTo>
                  <a:lnTo>
                    <a:pt x="2904" y="1438"/>
                  </a:lnTo>
                  <a:cubicBezTo>
                    <a:pt x="3195" y="1976"/>
                    <a:pt x="3354" y="2590"/>
                    <a:pt x="3354" y="3230"/>
                  </a:cubicBezTo>
                  <a:lnTo>
                    <a:pt x="3354" y="3246"/>
                  </a:lnTo>
                  <a:cubicBezTo>
                    <a:pt x="3354" y="3949"/>
                    <a:pt x="3158" y="4637"/>
                    <a:pt x="2787" y="5235"/>
                  </a:cubicBezTo>
                  <a:cubicBezTo>
                    <a:pt x="2417" y="5832"/>
                    <a:pt x="1889" y="6314"/>
                    <a:pt x="1260" y="6628"/>
                  </a:cubicBezTo>
                  <a:lnTo>
                    <a:pt x="1230" y="6643"/>
                  </a:lnTo>
                  <a:cubicBezTo>
                    <a:pt x="841" y="6837"/>
                    <a:pt x="425" y="6960"/>
                    <a:pt x="0" y="7011"/>
                  </a:cubicBezTo>
                  <a:lnTo>
                    <a:pt x="0" y="9759"/>
                  </a:lnTo>
                  <a:cubicBezTo>
                    <a:pt x="0" y="9791"/>
                    <a:pt x="26" y="9814"/>
                    <a:pt x="55" y="9814"/>
                  </a:cubicBezTo>
                  <a:cubicBezTo>
                    <a:pt x="64" y="9814"/>
                    <a:pt x="73" y="9812"/>
                    <a:pt x="81" y="9808"/>
                  </a:cubicBezTo>
                  <a:lnTo>
                    <a:pt x="5260" y="7227"/>
                  </a:lnTo>
                  <a:cubicBezTo>
                    <a:pt x="5521" y="7098"/>
                    <a:pt x="5685" y="6831"/>
                    <a:pt x="5685" y="6539"/>
                  </a:cubicBezTo>
                  <a:lnTo>
                    <a:pt x="5685" y="56"/>
                  </a:lnTo>
                  <a:cubicBezTo>
                    <a:pt x="5685" y="24"/>
                    <a:pt x="5658" y="1"/>
                    <a:pt x="56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2775705" y="3581252"/>
              <a:ext cx="123409" cy="57028"/>
            </a:xfrm>
            <a:custGeom>
              <a:rect b="b" l="l" r="r" t="t"/>
              <a:pathLst>
                <a:path extrusionOk="0" h="1823" w="3945">
                  <a:moveTo>
                    <a:pt x="1941" y="1"/>
                  </a:moveTo>
                  <a:cubicBezTo>
                    <a:pt x="1508" y="1"/>
                    <a:pt x="1077" y="97"/>
                    <a:pt x="682" y="291"/>
                  </a:cubicBezTo>
                  <a:cubicBezTo>
                    <a:pt x="433" y="414"/>
                    <a:pt x="203" y="572"/>
                    <a:pt x="0" y="758"/>
                  </a:cubicBezTo>
                  <a:lnTo>
                    <a:pt x="1912" y="1808"/>
                  </a:lnTo>
                  <a:cubicBezTo>
                    <a:pt x="1930" y="1818"/>
                    <a:pt x="1950" y="1822"/>
                    <a:pt x="1970" y="1822"/>
                  </a:cubicBezTo>
                  <a:cubicBezTo>
                    <a:pt x="1989" y="1822"/>
                    <a:pt x="2008" y="1818"/>
                    <a:pt x="2025" y="1809"/>
                  </a:cubicBezTo>
                  <a:lnTo>
                    <a:pt x="3944" y="791"/>
                  </a:lnTo>
                  <a:cubicBezTo>
                    <a:pt x="3754" y="614"/>
                    <a:pt x="3534" y="462"/>
                    <a:pt x="3293" y="338"/>
                  </a:cubicBezTo>
                  <a:lnTo>
                    <a:pt x="3236" y="309"/>
                  </a:lnTo>
                  <a:cubicBezTo>
                    <a:pt x="2831" y="104"/>
                    <a:pt x="2385" y="1"/>
                    <a:pt x="19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83"/>
          <p:cNvGrpSpPr/>
          <p:nvPr/>
        </p:nvGrpSpPr>
        <p:grpSpPr>
          <a:xfrm>
            <a:off x="3299906" y="3459594"/>
            <a:ext cx="332408" cy="418122"/>
            <a:chOff x="3299906" y="3459594"/>
            <a:chExt cx="332408" cy="418122"/>
          </a:xfrm>
        </p:grpSpPr>
        <p:sp>
          <p:nvSpPr>
            <p:cNvPr id="1590" name="Google Shape;1590;p83"/>
            <p:cNvSpPr/>
            <p:nvPr/>
          </p:nvSpPr>
          <p:spPr>
            <a:xfrm>
              <a:off x="3299906" y="3618228"/>
              <a:ext cx="45485" cy="44890"/>
            </a:xfrm>
            <a:custGeom>
              <a:rect b="b" l="l" r="r" t="t"/>
              <a:pathLst>
                <a:path extrusionOk="0" h="1435" w="1454">
                  <a:moveTo>
                    <a:pt x="668" y="1"/>
                  </a:moveTo>
                  <a:cubicBezTo>
                    <a:pt x="577" y="1"/>
                    <a:pt x="485" y="20"/>
                    <a:pt x="397" y="60"/>
                  </a:cubicBezTo>
                  <a:cubicBezTo>
                    <a:pt x="228" y="137"/>
                    <a:pt x="106" y="280"/>
                    <a:pt x="54" y="458"/>
                  </a:cubicBezTo>
                  <a:cubicBezTo>
                    <a:pt x="1" y="637"/>
                    <a:pt x="26" y="821"/>
                    <a:pt x="126" y="978"/>
                  </a:cubicBezTo>
                  <a:lnTo>
                    <a:pt x="275" y="1217"/>
                  </a:lnTo>
                  <a:cubicBezTo>
                    <a:pt x="321" y="1289"/>
                    <a:pt x="366" y="1362"/>
                    <a:pt x="410" y="1435"/>
                  </a:cubicBezTo>
                  <a:lnTo>
                    <a:pt x="1453" y="700"/>
                  </a:lnTo>
                  <a:lnTo>
                    <a:pt x="1213" y="306"/>
                  </a:lnTo>
                  <a:cubicBezTo>
                    <a:pt x="1094" y="110"/>
                    <a:pt x="885" y="1"/>
                    <a:pt x="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3"/>
            <p:cNvSpPr/>
            <p:nvPr/>
          </p:nvSpPr>
          <p:spPr>
            <a:xfrm>
              <a:off x="3419562" y="3487780"/>
              <a:ext cx="32503" cy="32972"/>
            </a:xfrm>
            <a:custGeom>
              <a:rect b="b" l="l" r="r" t="t"/>
              <a:pathLst>
                <a:path extrusionOk="0" h="1054" w="1039">
                  <a:moveTo>
                    <a:pt x="512" y="1"/>
                  </a:moveTo>
                  <a:cubicBezTo>
                    <a:pt x="220" y="1"/>
                    <a:pt x="1" y="207"/>
                    <a:pt x="1" y="481"/>
                  </a:cubicBezTo>
                  <a:lnTo>
                    <a:pt x="1" y="1053"/>
                  </a:lnTo>
                  <a:lnTo>
                    <a:pt x="1038" y="1053"/>
                  </a:lnTo>
                  <a:lnTo>
                    <a:pt x="1038" y="481"/>
                  </a:lnTo>
                  <a:lnTo>
                    <a:pt x="1039" y="481"/>
                  </a:lnTo>
                  <a:cubicBezTo>
                    <a:pt x="1039" y="207"/>
                    <a:pt x="819" y="1"/>
                    <a:pt x="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3"/>
            <p:cNvSpPr/>
            <p:nvPr/>
          </p:nvSpPr>
          <p:spPr>
            <a:xfrm>
              <a:off x="3326308" y="3528384"/>
              <a:ext cx="305880" cy="349332"/>
            </a:xfrm>
            <a:custGeom>
              <a:rect b="b" l="l" r="r" t="t"/>
              <a:pathLst>
                <a:path extrusionOk="0" h="11167" w="9778">
                  <a:moveTo>
                    <a:pt x="4254" y="5299"/>
                  </a:moveTo>
                  <a:cubicBezTo>
                    <a:pt x="4499" y="5299"/>
                    <a:pt x="4697" y="5497"/>
                    <a:pt x="4697" y="5741"/>
                  </a:cubicBezTo>
                  <a:cubicBezTo>
                    <a:pt x="4698" y="5984"/>
                    <a:pt x="4499" y="6183"/>
                    <a:pt x="4254" y="6183"/>
                  </a:cubicBezTo>
                  <a:cubicBezTo>
                    <a:pt x="4010" y="6183"/>
                    <a:pt x="3812" y="5984"/>
                    <a:pt x="3812" y="5741"/>
                  </a:cubicBezTo>
                  <a:cubicBezTo>
                    <a:pt x="3812" y="5496"/>
                    <a:pt x="4011" y="5299"/>
                    <a:pt x="4254" y="5299"/>
                  </a:cubicBezTo>
                  <a:close/>
                  <a:moveTo>
                    <a:pt x="7569" y="5299"/>
                  </a:moveTo>
                  <a:cubicBezTo>
                    <a:pt x="7813" y="5299"/>
                    <a:pt x="8011" y="5497"/>
                    <a:pt x="8011" y="5741"/>
                  </a:cubicBezTo>
                  <a:cubicBezTo>
                    <a:pt x="8012" y="5984"/>
                    <a:pt x="7813" y="6183"/>
                    <a:pt x="7569" y="6183"/>
                  </a:cubicBezTo>
                  <a:cubicBezTo>
                    <a:pt x="7324" y="6183"/>
                    <a:pt x="7126" y="5984"/>
                    <a:pt x="7126" y="5741"/>
                  </a:cubicBezTo>
                  <a:cubicBezTo>
                    <a:pt x="7126" y="5496"/>
                    <a:pt x="7325" y="5299"/>
                    <a:pt x="7569" y="5299"/>
                  </a:cubicBezTo>
                  <a:close/>
                  <a:moveTo>
                    <a:pt x="4903" y="0"/>
                  </a:moveTo>
                  <a:lnTo>
                    <a:pt x="4903" y="3598"/>
                  </a:lnTo>
                  <a:cubicBezTo>
                    <a:pt x="4903" y="3842"/>
                    <a:pt x="4705" y="4041"/>
                    <a:pt x="4460" y="4041"/>
                  </a:cubicBezTo>
                  <a:cubicBezTo>
                    <a:pt x="4453" y="4041"/>
                    <a:pt x="4446" y="4040"/>
                    <a:pt x="4438" y="4040"/>
                  </a:cubicBezTo>
                  <a:cubicBezTo>
                    <a:pt x="4200" y="4029"/>
                    <a:pt x="4017" y="3824"/>
                    <a:pt x="4017" y="3586"/>
                  </a:cubicBezTo>
                  <a:lnTo>
                    <a:pt x="4017" y="642"/>
                  </a:lnTo>
                  <a:lnTo>
                    <a:pt x="2980" y="642"/>
                  </a:lnTo>
                  <a:lnTo>
                    <a:pt x="2980" y="3319"/>
                  </a:lnTo>
                  <a:lnTo>
                    <a:pt x="2980" y="5886"/>
                  </a:lnTo>
                  <a:cubicBezTo>
                    <a:pt x="2959" y="6143"/>
                    <a:pt x="2745" y="6303"/>
                    <a:pt x="2525" y="6303"/>
                  </a:cubicBezTo>
                  <a:cubicBezTo>
                    <a:pt x="2409" y="6303"/>
                    <a:pt x="2291" y="6259"/>
                    <a:pt x="2199" y="6160"/>
                  </a:cubicBezTo>
                  <a:lnTo>
                    <a:pt x="2159" y="6117"/>
                  </a:lnTo>
                  <a:lnTo>
                    <a:pt x="1067" y="4327"/>
                  </a:lnTo>
                  <a:lnTo>
                    <a:pt x="1" y="5079"/>
                  </a:lnTo>
                  <a:cubicBezTo>
                    <a:pt x="499" y="6018"/>
                    <a:pt x="919" y="7030"/>
                    <a:pt x="1252" y="8102"/>
                  </a:cubicBezTo>
                  <a:cubicBezTo>
                    <a:pt x="1523" y="8971"/>
                    <a:pt x="2074" y="9752"/>
                    <a:pt x="2807" y="10299"/>
                  </a:cubicBezTo>
                  <a:cubicBezTo>
                    <a:pt x="3564" y="10866"/>
                    <a:pt x="4467" y="11164"/>
                    <a:pt x="5415" y="11164"/>
                  </a:cubicBezTo>
                  <a:lnTo>
                    <a:pt x="5467" y="11164"/>
                  </a:lnTo>
                  <a:lnTo>
                    <a:pt x="5467" y="8994"/>
                  </a:lnTo>
                  <a:lnTo>
                    <a:pt x="4240" y="8994"/>
                  </a:lnTo>
                  <a:cubicBezTo>
                    <a:pt x="3995" y="8994"/>
                    <a:pt x="3797" y="8795"/>
                    <a:pt x="3797" y="8551"/>
                  </a:cubicBezTo>
                  <a:lnTo>
                    <a:pt x="3797" y="7136"/>
                  </a:lnTo>
                  <a:cubicBezTo>
                    <a:pt x="3797" y="6892"/>
                    <a:pt x="3995" y="6693"/>
                    <a:pt x="4240" y="6693"/>
                  </a:cubicBezTo>
                  <a:cubicBezTo>
                    <a:pt x="4247" y="6693"/>
                    <a:pt x="4255" y="6693"/>
                    <a:pt x="4262" y="6694"/>
                  </a:cubicBezTo>
                  <a:cubicBezTo>
                    <a:pt x="4500" y="6705"/>
                    <a:pt x="4683" y="6910"/>
                    <a:pt x="4683" y="7148"/>
                  </a:cubicBezTo>
                  <a:lnTo>
                    <a:pt x="4683" y="8107"/>
                  </a:lnTo>
                  <a:lnTo>
                    <a:pt x="5468" y="8107"/>
                  </a:lnTo>
                  <a:lnTo>
                    <a:pt x="5468" y="6148"/>
                  </a:lnTo>
                  <a:cubicBezTo>
                    <a:pt x="5468" y="5903"/>
                    <a:pt x="5667" y="5705"/>
                    <a:pt x="5913" y="5705"/>
                  </a:cubicBezTo>
                  <a:cubicBezTo>
                    <a:pt x="5919" y="5705"/>
                    <a:pt x="5926" y="5706"/>
                    <a:pt x="5933" y="5706"/>
                  </a:cubicBezTo>
                  <a:cubicBezTo>
                    <a:pt x="6171" y="5717"/>
                    <a:pt x="6354" y="5922"/>
                    <a:pt x="6354" y="6161"/>
                  </a:cubicBezTo>
                  <a:lnTo>
                    <a:pt x="6354" y="8109"/>
                  </a:lnTo>
                  <a:lnTo>
                    <a:pt x="7139" y="8109"/>
                  </a:lnTo>
                  <a:lnTo>
                    <a:pt x="7139" y="7137"/>
                  </a:lnTo>
                  <a:cubicBezTo>
                    <a:pt x="7139" y="6892"/>
                    <a:pt x="7338" y="6694"/>
                    <a:pt x="7583" y="6694"/>
                  </a:cubicBezTo>
                  <a:cubicBezTo>
                    <a:pt x="7589" y="6694"/>
                    <a:pt x="7596" y="6694"/>
                    <a:pt x="7603" y="6695"/>
                  </a:cubicBezTo>
                  <a:cubicBezTo>
                    <a:pt x="7842" y="6706"/>
                    <a:pt x="8025" y="6911"/>
                    <a:pt x="8025" y="7150"/>
                  </a:cubicBezTo>
                  <a:lnTo>
                    <a:pt x="8025" y="8552"/>
                  </a:lnTo>
                  <a:cubicBezTo>
                    <a:pt x="8025" y="8798"/>
                    <a:pt x="7826" y="8995"/>
                    <a:pt x="7582" y="8995"/>
                  </a:cubicBezTo>
                  <a:lnTo>
                    <a:pt x="6355" y="8995"/>
                  </a:lnTo>
                  <a:lnTo>
                    <a:pt x="6355" y="11166"/>
                  </a:lnTo>
                  <a:lnTo>
                    <a:pt x="6636" y="11166"/>
                  </a:lnTo>
                  <a:cubicBezTo>
                    <a:pt x="7475" y="11166"/>
                    <a:pt x="8264" y="10839"/>
                    <a:pt x="8857" y="10244"/>
                  </a:cubicBezTo>
                  <a:cubicBezTo>
                    <a:pt x="9451" y="9650"/>
                    <a:pt x="9777" y="8860"/>
                    <a:pt x="9775" y="8020"/>
                  </a:cubicBezTo>
                  <a:lnTo>
                    <a:pt x="9771" y="5310"/>
                  </a:lnTo>
                  <a:lnTo>
                    <a:pt x="9778" y="2155"/>
                  </a:lnTo>
                  <a:lnTo>
                    <a:pt x="8757" y="2155"/>
                  </a:lnTo>
                  <a:lnTo>
                    <a:pt x="8754" y="3840"/>
                  </a:lnTo>
                  <a:cubicBezTo>
                    <a:pt x="8754" y="4084"/>
                    <a:pt x="8555" y="4283"/>
                    <a:pt x="8311" y="4283"/>
                  </a:cubicBezTo>
                  <a:lnTo>
                    <a:pt x="8310" y="4283"/>
                  </a:lnTo>
                  <a:cubicBezTo>
                    <a:pt x="8064" y="4283"/>
                    <a:pt x="7868" y="4084"/>
                    <a:pt x="7868" y="3840"/>
                  </a:cubicBezTo>
                  <a:lnTo>
                    <a:pt x="7872" y="1537"/>
                  </a:lnTo>
                  <a:lnTo>
                    <a:pt x="7872" y="1534"/>
                  </a:lnTo>
                  <a:lnTo>
                    <a:pt x="7872" y="1530"/>
                  </a:lnTo>
                  <a:lnTo>
                    <a:pt x="7873" y="301"/>
                  </a:lnTo>
                  <a:lnTo>
                    <a:pt x="6825" y="301"/>
                  </a:lnTo>
                  <a:lnTo>
                    <a:pt x="6825" y="3598"/>
                  </a:lnTo>
                  <a:cubicBezTo>
                    <a:pt x="6825" y="3842"/>
                    <a:pt x="6627" y="4041"/>
                    <a:pt x="6383" y="4041"/>
                  </a:cubicBezTo>
                  <a:cubicBezTo>
                    <a:pt x="6375" y="4041"/>
                    <a:pt x="6368" y="4040"/>
                    <a:pt x="6361" y="4040"/>
                  </a:cubicBezTo>
                  <a:cubicBezTo>
                    <a:pt x="6123" y="4029"/>
                    <a:pt x="5939" y="3824"/>
                    <a:pt x="5939" y="3586"/>
                  </a:cubicBezTo>
                  <a:lnTo>
                    <a:pt x="5939" y="2"/>
                  </a:lnTo>
                  <a:lnTo>
                    <a:pt x="49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p:nvPr/>
          </p:nvSpPr>
          <p:spPr>
            <a:xfrm>
              <a:off x="3539874" y="3471106"/>
              <a:ext cx="32878" cy="39041"/>
            </a:xfrm>
            <a:custGeom>
              <a:rect b="b" l="l" r="r" t="t"/>
              <a:pathLst>
                <a:path extrusionOk="0" h="1248" w="1051">
                  <a:moveTo>
                    <a:pt x="519" y="0"/>
                  </a:moveTo>
                  <a:cubicBezTo>
                    <a:pt x="239" y="0"/>
                    <a:pt x="11" y="228"/>
                    <a:pt x="10" y="509"/>
                  </a:cubicBezTo>
                  <a:cubicBezTo>
                    <a:pt x="10" y="526"/>
                    <a:pt x="8" y="542"/>
                    <a:pt x="7" y="559"/>
                  </a:cubicBezTo>
                  <a:lnTo>
                    <a:pt x="0" y="1218"/>
                  </a:lnTo>
                  <a:lnTo>
                    <a:pt x="0" y="1248"/>
                  </a:lnTo>
                  <a:lnTo>
                    <a:pt x="1049" y="1248"/>
                  </a:lnTo>
                  <a:lnTo>
                    <a:pt x="1051" y="511"/>
                  </a:lnTo>
                  <a:cubicBezTo>
                    <a:pt x="1051" y="375"/>
                    <a:pt x="997" y="247"/>
                    <a:pt x="902" y="150"/>
                  </a:cubicBezTo>
                  <a:cubicBezTo>
                    <a:pt x="806" y="54"/>
                    <a:pt x="677" y="0"/>
                    <a:pt x="5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3"/>
            <p:cNvSpPr/>
            <p:nvPr/>
          </p:nvSpPr>
          <p:spPr>
            <a:xfrm>
              <a:off x="3479749" y="3459594"/>
              <a:ext cx="32440" cy="41168"/>
            </a:xfrm>
            <a:custGeom>
              <a:rect b="b" l="l" r="r" t="t"/>
              <a:pathLst>
                <a:path extrusionOk="0" h="1316" w="1037">
                  <a:moveTo>
                    <a:pt x="511" y="0"/>
                  </a:moveTo>
                  <a:cubicBezTo>
                    <a:pt x="230" y="0"/>
                    <a:pt x="0" y="230"/>
                    <a:pt x="0" y="510"/>
                  </a:cubicBezTo>
                  <a:lnTo>
                    <a:pt x="0" y="1313"/>
                  </a:lnTo>
                  <a:lnTo>
                    <a:pt x="1036" y="1315"/>
                  </a:lnTo>
                  <a:lnTo>
                    <a:pt x="1036" y="409"/>
                  </a:lnTo>
                  <a:cubicBezTo>
                    <a:pt x="1018" y="313"/>
                    <a:pt x="969" y="223"/>
                    <a:pt x="898" y="150"/>
                  </a:cubicBezTo>
                  <a:cubicBezTo>
                    <a:pt x="802" y="53"/>
                    <a:pt x="674"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3"/>
            <p:cNvSpPr/>
            <p:nvPr/>
          </p:nvSpPr>
          <p:spPr>
            <a:xfrm>
              <a:off x="3600249" y="3534891"/>
              <a:ext cx="32065" cy="33191"/>
            </a:xfrm>
            <a:custGeom>
              <a:rect b="b" l="l" r="r" t="t"/>
              <a:pathLst>
                <a:path extrusionOk="0" h="1061" w="1025">
                  <a:moveTo>
                    <a:pt x="515" y="1"/>
                  </a:moveTo>
                  <a:cubicBezTo>
                    <a:pt x="235" y="1"/>
                    <a:pt x="5" y="229"/>
                    <a:pt x="4" y="508"/>
                  </a:cubicBezTo>
                  <a:cubicBezTo>
                    <a:pt x="4" y="517"/>
                    <a:pt x="3" y="524"/>
                    <a:pt x="3" y="532"/>
                  </a:cubicBezTo>
                  <a:lnTo>
                    <a:pt x="1" y="1060"/>
                  </a:lnTo>
                  <a:lnTo>
                    <a:pt x="1024" y="1060"/>
                  </a:lnTo>
                  <a:lnTo>
                    <a:pt x="1025" y="512"/>
                  </a:lnTo>
                  <a:cubicBezTo>
                    <a:pt x="1025" y="375"/>
                    <a:pt x="972" y="247"/>
                    <a:pt x="876" y="151"/>
                  </a:cubicBezTo>
                  <a:cubicBezTo>
                    <a:pt x="779" y="55"/>
                    <a:pt x="651" y="1"/>
                    <a:pt x="5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83"/>
          <p:cNvGrpSpPr/>
          <p:nvPr/>
        </p:nvGrpSpPr>
        <p:grpSpPr>
          <a:xfrm>
            <a:off x="3903752" y="3459563"/>
            <a:ext cx="373075" cy="418153"/>
            <a:chOff x="3903752" y="3459563"/>
            <a:chExt cx="373075" cy="418153"/>
          </a:xfrm>
        </p:grpSpPr>
        <p:sp>
          <p:nvSpPr>
            <p:cNvPr id="1597" name="Google Shape;1597;p83"/>
            <p:cNvSpPr/>
            <p:nvPr/>
          </p:nvSpPr>
          <p:spPr>
            <a:xfrm>
              <a:off x="3903752" y="3595454"/>
              <a:ext cx="171491" cy="282262"/>
            </a:xfrm>
            <a:custGeom>
              <a:rect b="b" l="l" r="r" t="t"/>
              <a:pathLst>
                <a:path extrusionOk="0" h="9023" w="5482">
                  <a:moveTo>
                    <a:pt x="607" y="0"/>
                  </a:moveTo>
                  <a:cubicBezTo>
                    <a:pt x="500" y="0"/>
                    <a:pt x="393" y="29"/>
                    <a:pt x="297" y="85"/>
                  </a:cubicBezTo>
                  <a:cubicBezTo>
                    <a:pt x="111" y="196"/>
                    <a:pt x="1" y="391"/>
                    <a:pt x="1" y="608"/>
                  </a:cubicBezTo>
                  <a:lnTo>
                    <a:pt x="1" y="5988"/>
                  </a:lnTo>
                  <a:cubicBezTo>
                    <a:pt x="1" y="6206"/>
                    <a:pt x="119" y="6407"/>
                    <a:pt x="308" y="6515"/>
                  </a:cubicBezTo>
                  <a:lnTo>
                    <a:pt x="4575" y="8941"/>
                  </a:lnTo>
                  <a:cubicBezTo>
                    <a:pt x="4668" y="8994"/>
                    <a:pt x="4772" y="9022"/>
                    <a:pt x="4874" y="9022"/>
                  </a:cubicBezTo>
                  <a:cubicBezTo>
                    <a:pt x="4980" y="9022"/>
                    <a:pt x="5085" y="8993"/>
                    <a:pt x="5180" y="8938"/>
                  </a:cubicBezTo>
                  <a:cubicBezTo>
                    <a:pt x="5368" y="8828"/>
                    <a:pt x="5481" y="8632"/>
                    <a:pt x="5481" y="8414"/>
                  </a:cubicBezTo>
                  <a:lnTo>
                    <a:pt x="5481" y="2927"/>
                  </a:lnTo>
                  <a:cubicBezTo>
                    <a:pt x="5482" y="2705"/>
                    <a:pt x="5360" y="2500"/>
                    <a:pt x="5165" y="2394"/>
                  </a:cubicBezTo>
                  <a:lnTo>
                    <a:pt x="897" y="74"/>
                  </a:lnTo>
                  <a:cubicBezTo>
                    <a:pt x="806" y="25"/>
                    <a:pt x="706" y="0"/>
                    <a:pt x="6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3"/>
            <p:cNvSpPr/>
            <p:nvPr/>
          </p:nvSpPr>
          <p:spPr>
            <a:xfrm>
              <a:off x="3925619" y="3459563"/>
              <a:ext cx="326996" cy="189416"/>
            </a:xfrm>
            <a:custGeom>
              <a:rect b="b" l="l" r="r" t="t"/>
              <a:pathLst>
                <a:path extrusionOk="0" h="6055" w="10453">
                  <a:moveTo>
                    <a:pt x="5192" y="0"/>
                  </a:moveTo>
                  <a:cubicBezTo>
                    <a:pt x="5095" y="0"/>
                    <a:pt x="4999" y="24"/>
                    <a:pt x="4911" y="70"/>
                  </a:cubicBezTo>
                  <a:lnTo>
                    <a:pt x="326" y="2484"/>
                  </a:lnTo>
                  <a:cubicBezTo>
                    <a:pt x="126" y="2588"/>
                    <a:pt x="0" y="2793"/>
                    <a:pt x="0" y="3019"/>
                  </a:cubicBezTo>
                  <a:cubicBezTo>
                    <a:pt x="0" y="3245"/>
                    <a:pt x="123" y="3450"/>
                    <a:pt x="323" y="3557"/>
                  </a:cubicBezTo>
                  <a:lnTo>
                    <a:pt x="4909" y="5984"/>
                  </a:lnTo>
                  <a:cubicBezTo>
                    <a:pt x="4998" y="6032"/>
                    <a:pt x="5095" y="6054"/>
                    <a:pt x="5193" y="6054"/>
                  </a:cubicBezTo>
                  <a:cubicBezTo>
                    <a:pt x="5288" y="6054"/>
                    <a:pt x="5385" y="6032"/>
                    <a:pt x="5473" y="5986"/>
                  </a:cubicBezTo>
                  <a:lnTo>
                    <a:pt x="10127" y="3558"/>
                  </a:lnTo>
                  <a:cubicBezTo>
                    <a:pt x="10328" y="3453"/>
                    <a:pt x="10452" y="3247"/>
                    <a:pt x="10452" y="3019"/>
                  </a:cubicBezTo>
                  <a:cubicBezTo>
                    <a:pt x="10452" y="2792"/>
                    <a:pt x="10327" y="2586"/>
                    <a:pt x="10125" y="2483"/>
                  </a:cubicBezTo>
                  <a:lnTo>
                    <a:pt x="5472" y="69"/>
                  </a:lnTo>
                  <a:cubicBezTo>
                    <a:pt x="5384" y="23"/>
                    <a:pt x="5288" y="0"/>
                    <a:pt x="5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3"/>
            <p:cNvSpPr/>
            <p:nvPr/>
          </p:nvSpPr>
          <p:spPr>
            <a:xfrm>
              <a:off x="4105305" y="3595454"/>
              <a:ext cx="171522" cy="282262"/>
            </a:xfrm>
            <a:custGeom>
              <a:rect b="b" l="l" r="r" t="t"/>
              <a:pathLst>
                <a:path extrusionOk="0" h="9023" w="5483">
                  <a:moveTo>
                    <a:pt x="4874" y="1"/>
                  </a:moveTo>
                  <a:cubicBezTo>
                    <a:pt x="4775" y="1"/>
                    <a:pt x="4676" y="26"/>
                    <a:pt x="4585" y="75"/>
                  </a:cubicBezTo>
                  <a:lnTo>
                    <a:pt x="318" y="2396"/>
                  </a:lnTo>
                  <a:cubicBezTo>
                    <a:pt x="123" y="2501"/>
                    <a:pt x="1" y="2705"/>
                    <a:pt x="1" y="2929"/>
                  </a:cubicBezTo>
                  <a:lnTo>
                    <a:pt x="1" y="8414"/>
                  </a:lnTo>
                  <a:cubicBezTo>
                    <a:pt x="1" y="8632"/>
                    <a:pt x="114" y="8828"/>
                    <a:pt x="302" y="8938"/>
                  </a:cubicBezTo>
                  <a:cubicBezTo>
                    <a:pt x="398" y="8993"/>
                    <a:pt x="502" y="9022"/>
                    <a:pt x="608" y="9022"/>
                  </a:cubicBezTo>
                  <a:cubicBezTo>
                    <a:pt x="711" y="9022"/>
                    <a:pt x="813" y="8994"/>
                    <a:pt x="908" y="8941"/>
                  </a:cubicBezTo>
                  <a:lnTo>
                    <a:pt x="5175" y="6515"/>
                  </a:lnTo>
                  <a:cubicBezTo>
                    <a:pt x="5365" y="6407"/>
                    <a:pt x="5482" y="6204"/>
                    <a:pt x="5482" y="5988"/>
                  </a:cubicBezTo>
                  <a:lnTo>
                    <a:pt x="5482" y="608"/>
                  </a:lnTo>
                  <a:cubicBezTo>
                    <a:pt x="5483" y="392"/>
                    <a:pt x="5371" y="197"/>
                    <a:pt x="5185" y="88"/>
                  </a:cubicBezTo>
                  <a:cubicBezTo>
                    <a:pt x="5089" y="30"/>
                    <a:pt x="4981" y="1"/>
                    <a:pt x="48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83"/>
          <p:cNvGrpSpPr/>
          <p:nvPr/>
        </p:nvGrpSpPr>
        <p:grpSpPr>
          <a:xfrm>
            <a:off x="4547452" y="3459594"/>
            <a:ext cx="417903" cy="418059"/>
            <a:chOff x="4547452" y="3459594"/>
            <a:chExt cx="417903" cy="418059"/>
          </a:xfrm>
        </p:grpSpPr>
        <p:sp>
          <p:nvSpPr>
            <p:cNvPr id="1601" name="Google Shape;1601;p83"/>
            <p:cNvSpPr/>
            <p:nvPr/>
          </p:nvSpPr>
          <p:spPr>
            <a:xfrm>
              <a:off x="4628474" y="3601054"/>
              <a:ext cx="40824" cy="40855"/>
            </a:xfrm>
            <a:custGeom>
              <a:rect b="b" l="l" r="r" t="t"/>
              <a:pathLst>
                <a:path extrusionOk="0" h="1306" w="1305">
                  <a:moveTo>
                    <a:pt x="653" y="1"/>
                  </a:moveTo>
                  <a:cubicBezTo>
                    <a:pt x="293" y="1"/>
                    <a:pt x="0" y="293"/>
                    <a:pt x="0" y="653"/>
                  </a:cubicBezTo>
                  <a:cubicBezTo>
                    <a:pt x="0" y="1013"/>
                    <a:pt x="293" y="1306"/>
                    <a:pt x="653" y="1306"/>
                  </a:cubicBezTo>
                  <a:cubicBezTo>
                    <a:pt x="1013" y="1306"/>
                    <a:pt x="1305" y="1013"/>
                    <a:pt x="1305" y="653"/>
                  </a:cubicBezTo>
                  <a:cubicBezTo>
                    <a:pt x="1305" y="293"/>
                    <a:pt x="1013" y="1"/>
                    <a:pt x="6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3"/>
            <p:cNvSpPr/>
            <p:nvPr/>
          </p:nvSpPr>
          <p:spPr>
            <a:xfrm>
              <a:off x="4843166" y="3601054"/>
              <a:ext cx="40886" cy="40855"/>
            </a:xfrm>
            <a:custGeom>
              <a:rect b="b" l="l" r="r" t="t"/>
              <a:pathLst>
                <a:path extrusionOk="0" h="1306" w="1307">
                  <a:moveTo>
                    <a:pt x="653" y="1"/>
                  </a:moveTo>
                  <a:cubicBezTo>
                    <a:pt x="293" y="1"/>
                    <a:pt x="1" y="293"/>
                    <a:pt x="1" y="653"/>
                  </a:cubicBezTo>
                  <a:cubicBezTo>
                    <a:pt x="1" y="1013"/>
                    <a:pt x="293" y="1306"/>
                    <a:pt x="653" y="1306"/>
                  </a:cubicBezTo>
                  <a:cubicBezTo>
                    <a:pt x="1014" y="1306"/>
                    <a:pt x="1307" y="1013"/>
                    <a:pt x="1307" y="653"/>
                  </a:cubicBezTo>
                  <a:cubicBezTo>
                    <a:pt x="1307" y="293"/>
                    <a:pt x="1014" y="1"/>
                    <a:pt x="6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3"/>
            <p:cNvSpPr/>
            <p:nvPr/>
          </p:nvSpPr>
          <p:spPr>
            <a:xfrm>
              <a:off x="4547452" y="3459594"/>
              <a:ext cx="417903" cy="418059"/>
            </a:xfrm>
            <a:custGeom>
              <a:rect b="b" l="l" r="r" t="t"/>
              <a:pathLst>
                <a:path extrusionOk="0" h="13364" w="13359">
                  <a:moveTo>
                    <a:pt x="1578" y="1560"/>
                  </a:moveTo>
                  <a:cubicBezTo>
                    <a:pt x="1679" y="1560"/>
                    <a:pt x="1779" y="1598"/>
                    <a:pt x="1856" y="1674"/>
                  </a:cubicBezTo>
                  <a:cubicBezTo>
                    <a:pt x="2008" y="1827"/>
                    <a:pt x="2008" y="2076"/>
                    <a:pt x="1856" y="2228"/>
                  </a:cubicBezTo>
                  <a:cubicBezTo>
                    <a:pt x="1779" y="2305"/>
                    <a:pt x="1679" y="2343"/>
                    <a:pt x="1579" y="2343"/>
                  </a:cubicBezTo>
                  <a:cubicBezTo>
                    <a:pt x="1479" y="2343"/>
                    <a:pt x="1379" y="2305"/>
                    <a:pt x="1302" y="2228"/>
                  </a:cubicBezTo>
                  <a:cubicBezTo>
                    <a:pt x="1149" y="2076"/>
                    <a:pt x="1149" y="1827"/>
                    <a:pt x="1302" y="1674"/>
                  </a:cubicBezTo>
                  <a:cubicBezTo>
                    <a:pt x="1378" y="1598"/>
                    <a:pt x="1478" y="1560"/>
                    <a:pt x="1578" y="1560"/>
                  </a:cubicBezTo>
                  <a:close/>
                  <a:moveTo>
                    <a:pt x="11789" y="1560"/>
                  </a:moveTo>
                  <a:cubicBezTo>
                    <a:pt x="11889" y="1560"/>
                    <a:pt x="11990" y="1598"/>
                    <a:pt x="12065" y="1674"/>
                  </a:cubicBezTo>
                  <a:cubicBezTo>
                    <a:pt x="12218" y="1827"/>
                    <a:pt x="12218" y="2076"/>
                    <a:pt x="12065" y="2228"/>
                  </a:cubicBezTo>
                  <a:cubicBezTo>
                    <a:pt x="11990" y="2305"/>
                    <a:pt x="11889" y="2343"/>
                    <a:pt x="11789" y="2343"/>
                  </a:cubicBezTo>
                  <a:cubicBezTo>
                    <a:pt x="11689" y="2343"/>
                    <a:pt x="11588" y="2305"/>
                    <a:pt x="11511" y="2228"/>
                  </a:cubicBezTo>
                  <a:cubicBezTo>
                    <a:pt x="11360" y="2076"/>
                    <a:pt x="11360" y="1827"/>
                    <a:pt x="11511" y="1674"/>
                  </a:cubicBezTo>
                  <a:cubicBezTo>
                    <a:pt x="11588" y="1598"/>
                    <a:pt x="11688" y="1560"/>
                    <a:pt x="11789" y="1560"/>
                  </a:cubicBezTo>
                  <a:close/>
                  <a:moveTo>
                    <a:pt x="4884" y="1560"/>
                  </a:moveTo>
                  <a:cubicBezTo>
                    <a:pt x="5100" y="1560"/>
                    <a:pt x="5275" y="1736"/>
                    <a:pt x="5275" y="1951"/>
                  </a:cubicBezTo>
                  <a:cubicBezTo>
                    <a:pt x="5275" y="2169"/>
                    <a:pt x="5099" y="2343"/>
                    <a:pt x="4884" y="2343"/>
                  </a:cubicBezTo>
                  <a:lnTo>
                    <a:pt x="3005" y="2343"/>
                  </a:lnTo>
                  <a:cubicBezTo>
                    <a:pt x="2787" y="2343"/>
                    <a:pt x="2613" y="2167"/>
                    <a:pt x="2613" y="1951"/>
                  </a:cubicBezTo>
                  <a:cubicBezTo>
                    <a:pt x="2613" y="1735"/>
                    <a:pt x="2789" y="1560"/>
                    <a:pt x="3005" y="1560"/>
                  </a:cubicBezTo>
                  <a:close/>
                  <a:moveTo>
                    <a:pt x="10364" y="1560"/>
                  </a:moveTo>
                  <a:cubicBezTo>
                    <a:pt x="10581" y="1560"/>
                    <a:pt x="10755" y="1736"/>
                    <a:pt x="10755" y="1951"/>
                  </a:cubicBezTo>
                  <a:cubicBezTo>
                    <a:pt x="10755" y="2169"/>
                    <a:pt x="10579" y="2343"/>
                    <a:pt x="10364" y="2343"/>
                  </a:cubicBezTo>
                  <a:lnTo>
                    <a:pt x="8380" y="2343"/>
                  </a:lnTo>
                  <a:cubicBezTo>
                    <a:pt x="8162" y="2343"/>
                    <a:pt x="7988" y="2167"/>
                    <a:pt x="7988" y="1951"/>
                  </a:cubicBezTo>
                  <a:cubicBezTo>
                    <a:pt x="7988" y="1735"/>
                    <a:pt x="8164" y="1560"/>
                    <a:pt x="8380" y="1560"/>
                  </a:cubicBezTo>
                  <a:close/>
                  <a:moveTo>
                    <a:pt x="3243" y="3739"/>
                  </a:moveTo>
                  <a:cubicBezTo>
                    <a:pt x="4033" y="3739"/>
                    <a:pt x="4679" y="4382"/>
                    <a:pt x="4679" y="5175"/>
                  </a:cubicBezTo>
                  <a:cubicBezTo>
                    <a:pt x="4679" y="5966"/>
                    <a:pt x="4035" y="6611"/>
                    <a:pt x="3243" y="6611"/>
                  </a:cubicBezTo>
                  <a:cubicBezTo>
                    <a:pt x="2452" y="6611"/>
                    <a:pt x="1807" y="5967"/>
                    <a:pt x="1807" y="5175"/>
                  </a:cubicBezTo>
                  <a:cubicBezTo>
                    <a:pt x="1808" y="4382"/>
                    <a:pt x="2452" y="3739"/>
                    <a:pt x="3243" y="3739"/>
                  </a:cubicBezTo>
                  <a:close/>
                  <a:moveTo>
                    <a:pt x="10106" y="3739"/>
                  </a:moveTo>
                  <a:cubicBezTo>
                    <a:pt x="10898" y="3739"/>
                    <a:pt x="11542" y="4382"/>
                    <a:pt x="11542" y="5175"/>
                  </a:cubicBezTo>
                  <a:cubicBezTo>
                    <a:pt x="11542" y="5966"/>
                    <a:pt x="10899" y="6611"/>
                    <a:pt x="10106" y="6611"/>
                  </a:cubicBezTo>
                  <a:cubicBezTo>
                    <a:pt x="9315" y="6611"/>
                    <a:pt x="8670" y="5967"/>
                    <a:pt x="8670" y="5175"/>
                  </a:cubicBezTo>
                  <a:cubicBezTo>
                    <a:pt x="8672" y="4382"/>
                    <a:pt x="9315" y="3739"/>
                    <a:pt x="10106" y="3739"/>
                  </a:cubicBezTo>
                  <a:close/>
                  <a:moveTo>
                    <a:pt x="4116" y="7177"/>
                  </a:moveTo>
                  <a:cubicBezTo>
                    <a:pt x="4806" y="7177"/>
                    <a:pt x="5367" y="7739"/>
                    <a:pt x="5367" y="8428"/>
                  </a:cubicBezTo>
                  <a:lnTo>
                    <a:pt x="5367" y="9859"/>
                  </a:lnTo>
                  <a:lnTo>
                    <a:pt x="4584" y="9859"/>
                  </a:lnTo>
                  <a:lnTo>
                    <a:pt x="4584" y="8428"/>
                  </a:lnTo>
                  <a:cubicBezTo>
                    <a:pt x="4584" y="8171"/>
                    <a:pt x="4374" y="7960"/>
                    <a:pt x="4116" y="7960"/>
                  </a:cubicBezTo>
                  <a:lnTo>
                    <a:pt x="2371" y="7960"/>
                  </a:lnTo>
                  <a:cubicBezTo>
                    <a:pt x="2113" y="7960"/>
                    <a:pt x="1903" y="8171"/>
                    <a:pt x="1903" y="8428"/>
                  </a:cubicBezTo>
                  <a:lnTo>
                    <a:pt x="1903" y="9859"/>
                  </a:lnTo>
                  <a:lnTo>
                    <a:pt x="1279" y="9859"/>
                  </a:lnTo>
                  <a:cubicBezTo>
                    <a:pt x="1223" y="9859"/>
                    <a:pt x="1169" y="9849"/>
                    <a:pt x="1119" y="9832"/>
                  </a:cubicBezTo>
                  <a:lnTo>
                    <a:pt x="1119" y="8428"/>
                  </a:lnTo>
                  <a:cubicBezTo>
                    <a:pt x="1119" y="7739"/>
                    <a:pt x="1680" y="7177"/>
                    <a:pt x="2371" y="7177"/>
                  </a:cubicBezTo>
                  <a:close/>
                  <a:moveTo>
                    <a:pt x="7084" y="784"/>
                  </a:moveTo>
                  <a:lnTo>
                    <a:pt x="7084" y="9859"/>
                  </a:lnTo>
                  <a:lnTo>
                    <a:pt x="6300" y="9859"/>
                  </a:lnTo>
                  <a:lnTo>
                    <a:pt x="6300" y="784"/>
                  </a:lnTo>
                  <a:close/>
                  <a:moveTo>
                    <a:pt x="10978" y="7177"/>
                  </a:moveTo>
                  <a:cubicBezTo>
                    <a:pt x="11668" y="7177"/>
                    <a:pt x="12230" y="7739"/>
                    <a:pt x="12230" y="8428"/>
                  </a:cubicBezTo>
                  <a:lnTo>
                    <a:pt x="12230" y="9836"/>
                  </a:lnTo>
                  <a:cubicBezTo>
                    <a:pt x="12182" y="9852"/>
                    <a:pt x="12132" y="9859"/>
                    <a:pt x="12080" y="9859"/>
                  </a:cubicBezTo>
                  <a:lnTo>
                    <a:pt x="11447" y="9859"/>
                  </a:lnTo>
                  <a:lnTo>
                    <a:pt x="11447" y="8428"/>
                  </a:lnTo>
                  <a:cubicBezTo>
                    <a:pt x="11447" y="8171"/>
                    <a:pt x="11237" y="7960"/>
                    <a:pt x="10978" y="7960"/>
                  </a:cubicBezTo>
                  <a:lnTo>
                    <a:pt x="9233" y="7960"/>
                  </a:lnTo>
                  <a:cubicBezTo>
                    <a:pt x="8976" y="7960"/>
                    <a:pt x="8765" y="8171"/>
                    <a:pt x="8765" y="8428"/>
                  </a:cubicBezTo>
                  <a:lnTo>
                    <a:pt x="8765" y="9859"/>
                  </a:lnTo>
                  <a:lnTo>
                    <a:pt x="7982" y="9859"/>
                  </a:lnTo>
                  <a:lnTo>
                    <a:pt x="7982" y="8428"/>
                  </a:lnTo>
                  <a:cubicBezTo>
                    <a:pt x="7982" y="7739"/>
                    <a:pt x="8543" y="7177"/>
                    <a:pt x="9233" y="7177"/>
                  </a:cubicBezTo>
                  <a:close/>
                  <a:moveTo>
                    <a:pt x="1279" y="0"/>
                  </a:moveTo>
                  <a:cubicBezTo>
                    <a:pt x="575" y="0"/>
                    <a:pt x="0" y="575"/>
                    <a:pt x="0" y="1279"/>
                  </a:cubicBezTo>
                  <a:lnTo>
                    <a:pt x="0" y="9363"/>
                  </a:lnTo>
                  <a:cubicBezTo>
                    <a:pt x="0" y="10068"/>
                    <a:pt x="575" y="10643"/>
                    <a:pt x="1279" y="10643"/>
                  </a:cubicBezTo>
                  <a:lnTo>
                    <a:pt x="4620" y="10643"/>
                  </a:lnTo>
                  <a:lnTo>
                    <a:pt x="4315" y="12581"/>
                  </a:lnTo>
                  <a:lnTo>
                    <a:pt x="3590" y="12581"/>
                  </a:lnTo>
                  <a:cubicBezTo>
                    <a:pt x="3374" y="12581"/>
                    <a:pt x="3200" y="12757"/>
                    <a:pt x="3200" y="12972"/>
                  </a:cubicBezTo>
                  <a:cubicBezTo>
                    <a:pt x="3200" y="13189"/>
                    <a:pt x="3375" y="13363"/>
                    <a:pt x="3590" y="13363"/>
                  </a:cubicBezTo>
                  <a:lnTo>
                    <a:pt x="9792" y="13363"/>
                  </a:lnTo>
                  <a:cubicBezTo>
                    <a:pt x="10009" y="13363"/>
                    <a:pt x="10183" y="13188"/>
                    <a:pt x="10183" y="12972"/>
                  </a:cubicBezTo>
                  <a:cubicBezTo>
                    <a:pt x="10183" y="12756"/>
                    <a:pt x="10008" y="12581"/>
                    <a:pt x="9792" y="12581"/>
                  </a:cubicBezTo>
                  <a:lnTo>
                    <a:pt x="9018" y="12581"/>
                  </a:lnTo>
                  <a:lnTo>
                    <a:pt x="8745" y="10643"/>
                  </a:lnTo>
                  <a:lnTo>
                    <a:pt x="12079" y="10643"/>
                  </a:lnTo>
                  <a:cubicBezTo>
                    <a:pt x="12783" y="10643"/>
                    <a:pt x="13358" y="10068"/>
                    <a:pt x="13358" y="9363"/>
                  </a:cubicBezTo>
                  <a:lnTo>
                    <a:pt x="13358" y="1279"/>
                  </a:lnTo>
                  <a:cubicBezTo>
                    <a:pt x="13359" y="575"/>
                    <a:pt x="12787" y="0"/>
                    <a:pt x="120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83"/>
          <p:cNvGrpSpPr/>
          <p:nvPr/>
        </p:nvGrpSpPr>
        <p:grpSpPr>
          <a:xfrm>
            <a:off x="5235292" y="3545652"/>
            <a:ext cx="418122" cy="332064"/>
            <a:chOff x="5235292" y="3545652"/>
            <a:chExt cx="418122" cy="332064"/>
          </a:xfrm>
        </p:grpSpPr>
        <p:sp>
          <p:nvSpPr>
            <p:cNvPr id="1605" name="Google Shape;1605;p83"/>
            <p:cNvSpPr/>
            <p:nvPr/>
          </p:nvSpPr>
          <p:spPr>
            <a:xfrm>
              <a:off x="5402997" y="3545652"/>
              <a:ext cx="250416" cy="187351"/>
            </a:xfrm>
            <a:custGeom>
              <a:rect b="b" l="l" r="r" t="t"/>
              <a:pathLst>
                <a:path extrusionOk="0" h="5989" w="8005">
                  <a:moveTo>
                    <a:pt x="430" y="0"/>
                  </a:moveTo>
                  <a:cubicBezTo>
                    <a:pt x="194" y="0"/>
                    <a:pt x="1" y="193"/>
                    <a:pt x="1" y="430"/>
                  </a:cubicBezTo>
                  <a:lnTo>
                    <a:pt x="1" y="1426"/>
                  </a:lnTo>
                  <a:lnTo>
                    <a:pt x="5465" y="1426"/>
                  </a:lnTo>
                  <a:cubicBezTo>
                    <a:pt x="5876" y="1426"/>
                    <a:pt x="6211" y="1762"/>
                    <a:pt x="6211" y="2173"/>
                  </a:cubicBezTo>
                  <a:lnTo>
                    <a:pt x="6211" y="5989"/>
                  </a:lnTo>
                  <a:lnTo>
                    <a:pt x="7575" y="5989"/>
                  </a:lnTo>
                  <a:cubicBezTo>
                    <a:pt x="7812" y="5989"/>
                    <a:pt x="8005" y="5796"/>
                    <a:pt x="8005" y="5559"/>
                  </a:cubicBezTo>
                  <a:lnTo>
                    <a:pt x="8005" y="430"/>
                  </a:lnTo>
                  <a:cubicBezTo>
                    <a:pt x="8005" y="193"/>
                    <a:pt x="7812" y="0"/>
                    <a:pt x="75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3"/>
            <p:cNvSpPr/>
            <p:nvPr/>
          </p:nvSpPr>
          <p:spPr>
            <a:xfrm>
              <a:off x="5319191" y="3618009"/>
              <a:ext cx="250354" cy="187351"/>
            </a:xfrm>
            <a:custGeom>
              <a:rect b="b" l="l" r="r" t="t"/>
              <a:pathLst>
                <a:path extrusionOk="0" h="5989" w="8003">
                  <a:moveTo>
                    <a:pt x="490" y="0"/>
                  </a:moveTo>
                  <a:cubicBezTo>
                    <a:pt x="219" y="0"/>
                    <a:pt x="0" y="220"/>
                    <a:pt x="0" y="491"/>
                  </a:cubicBezTo>
                  <a:lnTo>
                    <a:pt x="0" y="1426"/>
                  </a:lnTo>
                  <a:lnTo>
                    <a:pt x="5464" y="1426"/>
                  </a:lnTo>
                  <a:cubicBezTo>
                    <a:pt x="5875" y="1426"/>
                    <a:pt x="6210" y="1762"/>
                    <a:pt x="6210" y="2173"/>
                  </a:cubicBezTo>
                  <a:lnTo>
                    <a:pt x="6210" y="5988"/>
                  </a:lnTo>
                  <a:lnTo>
                    <a:pt x="7513" y="5988"/>
                  </a:lnTo>
                  <a:cubicBezTo>
                    <a:pt x="7783" y="5988"/>
                    <a:pt x="8002" y="5769"/>
                    <a:pt x="8002" y="5498"/>
                  </a:cubicBezTo>
                  <a:lnTo>
                    <a:pt x="8002" y="491"/>
                  </a:lnTo>
                  <a:cubicBezTo>
                    <a:pt x="8002" y="220"/>
                    <a:pt x="7783" y="0"/>
                    <a:pt x="7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3"/>
            <p:cNvSpPr/>
            <p:nvPr/>
          </p:nvSpPr>
          <p:spPr>
            <a:xfrm>
              <a:off x="5235292" y="3690334"/>
              <a:ext cx="250448" cy="187382"/>
            </a:xfrm>
            <a:custGeom>
              <a:rect b="b" l="l" r="r" t="t"/>
              <a:pathLst>
                <a:path extrusionOk="0" h="5990" w="8006">
                  <a:moveTo>
                    <a:pt x="496" y="1"/>
                  </a:moveTo>
                  <a:cubicBezTo>
                    <a:pt x="222" y="1"/>
                    <a:pt x="1" y="222"/>
                    <a:pt x="1" y="496"/>
                  </a:cubicBezTo>
                  <a:lnTo>
                    <a:pt x="1" y="5494"/>
                  </a:lnTo>
                  <a:cubicBezTo>
                    <a:pt x="1" y="5767"/>
                    <a:pt x="222" y="5989"/>
                    <a:pt x="496" y="5989"/>
                  </a:cubicBezTo>
                  <a:lnTo>
                    <a:pt x="7510" y="5989"/>
                  </a:lnTo>
                  <a:cubicBezTo>
                    <a:pt x="7783" y="5989"/>
                    <a:pt x="8005" y="5767"/>
                    <a:pt x="8005" y="5494"/>
                  </a:cubicBezTo>
                  <a:lnTo>
                    <a:pt x="8005" y="4141"/>
                  </a:lnTo>
                  <a:cubicBezTo>
                    <a:pt x="8005" y="4134"/>
                    <a:pt x="8003" y="4127"/>
                    <a:pt x="8003" y="4119"/>
                  </a:cubicBezTo>
                  <a:cubicBezTo>
                    <a:pt x="8003" y="4112"/>
                    <a:pt x="8005" y="4105"/>
                    <a:pt x="8005" y="4098"/>
                  </a:cubicBezTo>
                  <a:lnTo>
                    <a:pt x="8005" y="496"/>
                  </a:lnTo>
                  <a:cubicBezTo>
                    <a:pt x="8003" y="222"/>
                    <a:pt x="7783" y="1"/>
                    <a:pt x="75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83"/>
          <p:cNvGrpSpPr/>
          <p:nvPr/>
        </p:nvGrpSpPr>
        <p:grpSpPr>
          <a:xfrm>
            <a:off x="5923288" y="3459625"/>
            <a:ext cx="418091" cy="418091"/>
            <a:chOff x="5923288" y="3459625"/>
            <a:chExt cx="418091" cy="418091"/>
          </a:xfrm>
        </p:grpSpPr>
        <p:sp>
          <p:nvSpPr>
            <p:cNvPr id="1609" name="Google Shape;1609;p83"/>
            <p:cNvSpPr/>
            <p:nvPr/>
          </p:nvSpPr>
          <p:spPr>
            <a:xfrm>
              <a:off x="6011629" y="3747393"/>
              <a:ext cx="41919" cy="41919"/>
            </a:xfrm>
            <a:custGeom>
              <a:rect b="b" l="l" r="r" t="t"/>
              <a:pathLst>
                <a:path extrusionOk="0" h="1340" w="1340">
                  <a:moveTo>
                    <a:pt x="670" y="0"/>
                  </a:moveTo>
                  <a:lnTo>
                    <a:pt x="1" y="669"/>
                  </a:lnTo>
                  <a:lnTo>
                    <a:pt x="670" y="1339"/>
                  </a:lnTo>
                  <a:lnTo>
                    <a:pt x="1339" y="669"/>
                  </a:lnTo>
                  <a:lnTo>
                    <a:pt x="6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3"/>
            <p:cNvSpPr/>
            <p:nvPr/>
          </p:nvSpPr>
          <p:spPr>
            <a:xfrm>
              <a:off x="6100472" y="3636747"/>
              <a:ext cx="63722" cy="63722"/>
            </a:xfrm>
            <a:custGeom>
              <a:rect b="b" l="l" r="r" t="t"/>
              <a:pathLst>
                <a:path extrusionOk="0" h="2037" w="2037">
                  <a:moveTo>
                    <a:pt x="1019" y="1"/>
                  </a:moveTo>
                  <a:cubicBezTo>
                    <a:pt x="457" y="1"/>
                    <a:pt x="0" y="457"/>
                    <a:pt x="0" y="1019"/>
                  </a:cubicBezTo>
                  <a:cubicBezTo>
                    <a:pt x="0" y="1580"/>
                    <a:pt x="457" y="2037"/>
                    <a:pt x="1019" y="2037"/>
                  </a:cubicBezTo>
                  <a:cubicBezTo>
                    <a:pt x="1580" y="2037"/>
                    <a:pt x="2036" y="1580"/>
                    <a:pt x="2036" y="1019"/>
                  </a:cubicBezTo>
                  <a:cubicBezTo>
                    <a:pt x="2036" y="458"/>
                    <a:pt x="1580" y="1"/>
                    <a:pt x="1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3"/>
            <p:cNvSpPr/>
            <p:nvPr/>
          </p:nvSpPr>
          <p:spPr>
            <a:xfrm>
              <a:off x="5976468" y="3653796"/>
              <a:ext cx="29687" cy="29687"/>
            </a:xfrm>
            <a:custGeom>
              <a:rect b="b" l="l" r="r" t="t"/>
              <a:pathLst>
                <a:path extrusionOk="0" h="949" w="949">
                  <a:moveTo>
                    <a:pt x="1" y="0"/>
                  </a:moveTo>
                  <a:lnTo>
                    <a:pt x="1" y="948"/>
                  </a:lnTo>
                  <a:lnTo>
                    <a:pt x="948" y="948"/>
                  </a:lnTo>
                  <a:lnTo>
                    <a:pt x="9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3"/>
            <p:cNvSpPr/>
            <p:nvPr/>
          </p:nvSpPr>
          <p:spPr>
            <a:xfrm>
              <a:off x="6117521" y="3794786"/>
              <a:ext cx="29656" cy="29687"/>
            </a:xfrm>
            <a:custGeom>
              <a:rect b="b" l="l" r="r" t="t"/>
              <a:pathLst>
                <a:path extrusionOk="0" h="949" w="948">
                  <a:moveTo>
                    <a:pt x="1" y="1"/>
                  </a:moveTo>
                  <a:lnTo>
                    <a:pt x="1" y="948"/>
                  </a:lnTo>
                  <a:lnTo>
                    <a:pt x="948" y="948"/>
                  </a:lnTo>
                  <a:lnTo>
                    <a:pt x="9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3"/>
            <p:cNvSpPr/>
            <p:nvPr/>
          </p:nvSpPr>
          <p:spPr>
            <a:xfrm>
              <a:off x="6117521" y="3512743"/>
              <a:ext cx="29656" cy="29687"/>
            </a:xfrm>
            <a:custGeom>
              <a:rect b="b" l="l" r="r" t="t"/>
              <a:pathLst>
                <a:path extrusionOk="0" h="949" w="948">
                  <a:moveTo>
                    <a:pt x="1" y="1"/>
                  </a:moveTo>
                  <a:lnTo>
                    <a:pt x="1" y="949"/>
                  </a:lnTo>
                  <a:lnTo>
                    <a:pt x="948" y="949"/>
                  </a:lnTo>
                  <a:lnTo>
                    <a:pt x="9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3"/>
            <p:cNvSpPr/>
            <p:nvPr/>
          </p:nvSpPr>
          <p:spPr>
            <a:xfrm>
              <a:off x="6211024" y="3547998"/>
              <a:ext cx="41887" cy="41887"/>
            </a:xfrm>
            <a:custGeom>
              <a:rect b="b" l="l" r="r" t="t"/>
              <a:pathLst>
                <a:path extrusionOk="0" h="1339" w="1339">
                  <a:moveTo>
                    <a:pt x="670" y="0"/>
                  </a:moveTo>
                  <a:lnTo>
                    <a:pt x="0" y="669"/>
                  </a:lnTo>
                  <a:lnTo>
                    <a:pt x="670" y="1339"/>
                  </a:lnTo>
                  <a:lnTo>
                    <a:pt x="1339" y="669"/>
                  </a:lnTo>
                  <a:lnTo>
                    <a:pt x="6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3"/>
            <p:cNvSpPr/>
            <p:nvPr/>
          </p:nvSpPr>
          <p:spPr>
            <a:xfrm>
              <a:off x="6011629" y="3547998"/>
              <a:ext cx="41919" cy="41887"/>
            </a:xfrm>
            <a:custGeom>
              <a:rect b="b" l="l" r="r" t="t"/>
              <a:pathLst>
                <a:path extrusionOk="0" h="1339" w="1340">
                  <a:moveTo>
                    <a:pt x="670" y="0"/>
                  </a:moveTo>
                  <a:lnTo>
                    <a:pt x="1" y="669"/>
                  </a:lnTo>
                  <a:lnTo>
                    <a:pt x="670" y="1339"/>
                  </a:lnTo>
                  <a:lnTo>
                    <a:pt x="1339" y="669"/>
                  </a:lnTo>
                  <a:lnTo>
                    <a:pt x="6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3"/>
            <p:cNvSpPr/>
            <p:nvPr/>
          </p:nvSpPr>
          <p:spPr>
            <a:xfrm>
              <a:off x="6211024" y="3747393"/>
              <a:ext cx="41887" cy="41919"/>
            </a:xfrm>
            <a:custGeom>
              <a:rect b="b" l="l" r="r" t="t"/>
              <a:pathLst>
                <a:path extrusionOk="0" h="1340" w="1339">
                  <a:moveTo>
                    <a:pt x="670" y="0"/>
                  </a:moveTo>
                  <a:lnTo>
                    <a:pt x="0" y="669"/>
                  </a:lnTo>
                  <a:lnTo>
                    <a:pt x="670" y="1339"/>
                  </a:lnTo>
                  <a:lnTo>
                    <a:pt x="1339" y="669"/>
                  </a:lnTo>
                  <a:lnTo>
                    <a:pt x="6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3"/>
            <p:cNvSpPr/>
            <p:nvPr/>
          </p:nvSpPr>
          <p:spPr>
            <a:xfrm>
              <a:off x="5923288" y="3459625"/>
              <a:ext cx="418091" cy="418091"/>
            </a:xfrm>
            <a:custGeom>
              <a:rect b="b" l="l" r="r" t="t"/>
              <a:pathLst>
                <a:path extrusionOk="0" h="13365" w="13365">
                  <a:moveTo>
                    <a:pt x="7546" y="917"/>
                  </a:moveTo>
                  <a:cubicBezTo>
                    <a:pt x="7764" y="917"/>
                    <a:pt x="7938" y="1093"/>
                    <a:pt x="7938" y="1308"/>
                  </a:cubicBezTo>
                  <a:lnTo>
                    <a:pt x="7938" y="3040"/>
                  </a:lnTo>
                  <a:cubicBezTo>
                    <a:pt x="7938" y="3256"/>
                    <a:pt x="7762" y="3430"/>
                    <a:pt x="7546" y="3430"/>
                  </a:cubicBezTo>
                  <a:lnTo>
                    <a:pt x="5817" y="3430"/>
                  </a:lnTo>
                  <a:cubicBezTo>
                    <a:pt x="5601" y="3430"/>
                    <a:pt x="5426" y="3255"/>
                    <a:pt x="5426" y="3040"/>
                  </a:cubicBezTo>
                  <a:lnTo>
                    <a:pt x="5426" y="1308"/>
                  </a:lnTo>
                  <a:cubicBezTo>
                    <a:pt x="5426" y="1092"/>
                    <a:pt x="5602" y="917"/>
                    <a:pt x="5817" y="917"/>
                  </a:cubicBezTo>
                  <a:close/>
                  <a:moveTo>
                    <a:pt x="3495" y="1880"/>
                  </a:moveTo>
                  <a:cubicBezTo>
                    <a:pt x="3599" y="1880"/>
                    <a:pt x="3699" y="1921"/>
                    <a:pt x="3772" y="1994"/>
                  </a:cubicBezTo>
                  <a:lnTo>
                    <a:pt x="4995" y="3217"/>
                  </a:lnTo>
                  <a:cubicBezTo>
                    <a:pt x="5068" y="3291"/>
                    <a:pt x="5109" y="3390"/>
                    <a:pt x="5109" y="3494"/>
                  </a:cubicBezTo>
                  <a:cubicBezTo>
                    <a:pt x="5109" y="3599"/>
                    <a:pt x="5068" y="3698"/>
                    <a:pt x="4995" y="3771"/>
                  </a:cubicBezTo>
                  <a:lnTo>
                    <a:pt x="3772" y="4995"/>
                  </a:lnTo>
                  <a:cubicBezTo>
                    <a:pt x="3695" y="5072"/>
                    <a:pt x="3595" y="5109"/>
                    <a:pt x="3495" y="5109"/>
                  </a:cubicBezTo>
                  <a:cubicBezTo>
                    <a:pt x="3395" y="5109"/>
                    <a:pt x="3295" y="5071"/>
                    <a:pt x="3218" y="4995"/>
                  </a:cubicBezTo>
                  <a:lnTo>
                    <a:pt x="1995" y="3771"/>
                  </a:lnTo>
                  <a:cubicBezTo>
                    <a:pt x="1922" y="3698"/>
                    <a:pt x="1881" y="3599"/>
                    <a:pt x="1881" y="3494"/>
                  </a:cubicBezTo>
                  <a:cubicBezTo>
                    <a:pt x="1881" y="3390"/>
                    <a:pt x="1922" y="3291"/>
                    <a:pt x="1995" y="3217"/>
                  </a:cubicBezTo>
                  <a:lnTo>
                    <a:pt x="3218" y="1994"/>
                  </a:lnTo>
                  <a:cubicBezTo>
                    <a:pt x="3292" y="1921"/>
                    <a:pt x="3391" y="1880"/>
                    <a:pt x="3495" y="1880"/>
                  </a:cubicBezTo>
                  <a:close/>
                  <a:moveTo>
                    <a:pt x="9870" y="1880"/>
                  </a:moveTo>
                  <a:cubicBezTo>
                    <a:pt x="9975" y="1880"/>
                    <a:pt x="10074" y="1921"/>
                    <a:pt x="10147" y="1994"/>
                  </a:cubicBezTo>
                  <a:lnTo>
                    <a:pt x="11371" y="3217"/>
                  </a:lnTo>
                  <a:cubicBezTo>
                    <a:pt x="11443" y="3291"/>
                    <a:pt x="11484" y="3390"/>
                    <a:pt x="11484" y="3494"/>
                  </a:cubicBezTo>
                  <a:cubicBezTo>
                    <a:pt x="11484" y="3599"/>
                    <a:pt x="11443" y="3698"/>
                    <a:pt x="11371" y="3771"/>
                  </a:cubicBezTo>
                  <a:lnTo>
                    <a:pt x="10147" y="4995"/>
                  </a:lnTo>
                  <a:cubicBezTo>
                    <a:pt x="10070" y="5072"/>
                    <a:pt x="9970" y="5109"/>
                    <a:pt x="9870" y="5109"/>
                  </a:cubicBezTo>
                  <a:cubicBezTo>
                    <a:pt x="9770" y="5109"/>
                    <a:pt x="9670" y="5071"/>
                    <a:pt x="9593" y="4995"/>
                  </a:cubicBezTo>
                  <a:lnTo>
                    <a:pt x="8370" y="3771"/>
                  </a:lnTo>
                  <a:cubicBezTo>
                    <a:pt x="8216" y="3617"/>
                    <a:pt x="8216" y="3370"/>
                    <a:pt x="8370" y="3217"/>
                  </a:cubicBezTo>
                  <a:lnTo>
                    <a:pt x="9593" y="1994"/>
                  </a:lnTo>
                  <a:cubicBezTo>
                    <a:pt x="9667" y="1921"/>
                    <a:pt x="9766" y="1880"/>
                    <a:pt x="9870" y="1880"/>
                  </a:cubicBezTo>
                  <a:close/>
                  <a:moveTo>
                    <a:pt x="3041" y="5426"/>
                  </a:moveTo>
                  <a:cubicBezTo>
                    <a:pt x="3258" y="5426"/>
                    <a:pt x="3432" y="5601"/>
                    <a:pt x="3432" y="5816"/>
                  </a:cubicBezTo>
                  <a:lnTo>
                    <a:pt x="3432" y="7546"/>
                  </a:lnTo>
                  <a:cubicBezTo>
                    <a:pt x="3432" y="7763"/>
                    <a:pt x="3257" y="7938"/>
                    <a:pt x="3041" y="7938"/>
                  </a:cubicBezTo>
                  <a:lnTo>
                    <a:pt x="1310" y="7938"/>
                  </a:lnTo>
                  <a:cubicBezTo>
                    <a:pt x="1309" y="7938"/>
                    <a:pt x="1308" y="7938"/>
                    <a:pt x="1308" y="7938"/>
                  </a:cubicBezTo>
                  <a:cubicBezTo>
                    <a:pt x="1092" y="7938"/>
                    <a:pt x="919" y="7763"/>
                    <a:pt x="919" y="7546"/>
                  </a:cubicBezTo>
                  <a:lnTo>
                    <a:pt x="919" y="5816"/>
                  </a:lnTo>
                  <a:cubicBezTo>
                    <a:pt x="919" y="5600"/>
                    <a:pt x="1094" y="5426"/>
                    <a:pt x="1310" y="5426"/>
                  </a:cubicBezTo>
                  <a:close/>
                  <a:moveTo>
                    <a:pt x="12055" y="5427"/>
                  </a:moveTo>
                  <a:cubicBezTo>
                    <a:pt x="12272" y="5427"/>
                    <a:pt x="12447" y="5602"/>
                    <a:pt x="12447" y="5817"/>
                  </a:cubicBezTo>
                  <a:lnTo>
                    <a:pt x="12447" y="7548"/>
                  </a:lnTo>
                  <a:cubicBezTo>
                    <a:pt x="12448" y="7763"/>
                    <a:pt x="12272" y="7939"/>
                    <a:pt x="12055" y="7939"/>
                  </a:cubicBezTo>
                  <a:lnTo>
                    <a:pt x="10324" y="7939"/>
                  </a:lnTo>
                  <a:cubicBezTo>
                    <a:pt x="10108" y="7939"/>
                    <a:pt x="9934" y="7763"/>
                    <a:pt x="9934" y="7548"/>
                  </a:cubicBezTo>
                  <a:lnTo>
                    <a:pt x="9934" y="5817"/>
                  </a:lnTo>
                  <a:cubicBezTo>
                    <a:pt x="9934" y="5601"/>
                    <a:pt x="10109" y="5427"/>
                    <a:pt x="10324" y="5427"/>
                  </a:cubicBezTo>
                  <a:close/>
                  <a:moveTo>
                    <a:pt x="6683" y="4879"/>
                  </a:moveTo>
                  <a:cubicBezTo>
                    <a:pt x="7677" y="4879"/>
                    <a:pt x="8484" y="5687"/>
                    <a:pt x="8484" y="6681"/>
                  </a:cubicBezTo>
                  <a:cubicBezTo>
                    <a:pt x="8484" y="7674"/>
                    <a:pt x="7677" y="8482"/>
                    <a:pt x="6683" y="8482"/>
                  </a:cubicBezTo>
                  <a:cubicBezTo>
                    <a:pt x="5689" y="8482"/>
                    <a:pt x="4881" y="7674"/>
                    <a:pt x="4881" y="6681"/>
                  </a:cubicBezTo>
                  <a:cubicBezTo>
                    <a:pt x="4881" y="5687"/>
                    <a:pt x="5689" y="4879"/>
                    <a:pt x="6683" y="4879"/>
                  </a:cubicBezTo>
                  <a:close/>
                  <a:moveTo>
                    <a:pt x="3496" y="8254"/>
                  </a:moveTo>
                  <a:cubicBezTo>
                    <a:pt x="3597" y="8254"/>
                    <a:pt x="3697" y="8292"/>
                    <a:pt x="3774" y="8368"/>
                  </a:cubicBezTo>
                  <a:lnTo>
                    <a:pt x="4996" y="9591"/>
                  </a:lnTo>
                  <a:cubicBezTo>
                    <a:pt x="5069" y="9664"/>
                    <a:pt x="5110" y="9765"/>
                    <a:pt x="5110" y="9868"/>
                  </a:cubicBezTo>
                  <a:cubicBezTo>
                    <a:pt x="5110" y="9972"/>
                    <a:pt x="5069" y="10072"/>
                    <a:pt x="4996" y="10145"/>
                  </a:cubicBezTo>
                  <a:lnTo>
                    <a:pt x="3774" y="11368"/>
                  </a:lnTo>
                  <a:cubicBezTo>
                    <a:pt x="3700" y="11442"/>
                    <a:pt x="3600" y="11483"/>
                    <a:pt x="3497" y="11483"/>
                  </a:cubicBezTo>
                  <a:cubicBezTo>
                    <a:pt x="3392" y="11483"/>
                    <a:pt x="3293" y="11442"/>
                    <a:pt x="3220" y="11368"/>
                  </a:cubicBezTo>
                  <a:lnTo>
                    <a:pt x="1996" y="10145"/>
                  </a:lnTo>
                  <a:cubicBezTo>
                    <a:pt x="1923" y="10072"/>
                    <a:pt x="1882" y="9972"/>
                    <a:pt x="1882" y="9868"/>
                  </a:cubicBezTo>
                  <a:cubicBezTo>
                    <a:pt x="1882" y="9765"/>
                    <a:pt x="1923" y="9664"/>
                    <a:pt x="1996" y="9591"/>
                  </a:cubicBezTo>
                  <a:lnTo>
                    <a:pt x="3220" y="8368"/>
                  </a:lnTo>
                  <a:cubicBezTo>
                    <a:pt x="3296" y="8292"/>
                    <a:pt x="3396" y="8254"/>
                    <a:pt x="3496" y="8254"/>
                  </a:cubicBezTo>
                  <a:close/>
                  <a:moveTo>
                    <a:pt x="9870" y="8254"/>
                  </a:moveTo>
                  <a:cubicBezTo>
                    <a:pt x="9971" y="8254"/>
                    <a:pt x="10071" y="8292"/>
                    <a:pt x="10147" y="8369"/>
                  </a:cubicBezTo>
                  <a:lnTo>
                    <a:pt x="11371" y="9591"/>
                  </a:lnTo>
                  <a:cubicBezTo>
                    <a:pt x="11443" y="9664"/>
                    <a:pt x="11484" y="9765"/>
                    <a:pt x="11484" y="9868"/>
                  </a:cubicBezTo>
                  <a:cubicBezTo>
                    <a:pt x="11486" y="9972"/>
                    <a:pt x="11443" y="10072"/>
                    <a:pt x="11371" y="10145"/>
                  </a:cubicBezTo>
                  <a:lnTo>
                    <a:pt x="10147" y="11368"/>
                  </a:lnTo>
                  <a:cubicBezTo>
                    <a:pt x="10074" y="11442"/>
                    <a:pt x="9975" y="11483"/>
                    <a:pt x="9870" y="11483"/>
                  </a:cubicBezTo>
                  <a:cubicBezTo>
                    <a:pt x="9766" y="11483"/>
                    <a:pt x="9667" y="11442"/>
                    <a:pt x="9593" y="11368"/>
                  </a:cubicBezTo>
                  <a:lnTo>
                    <a:pt x="8370" y="10145"/>
                  </a:lnTo>
                  <a:cubicBezTo>
                    <a:pt x="8217" y="9992"/>
                    <a:pt x="8217" y="9744"/>
                    <a:pt x="8370" y="9591"/>
                  </a:cubicBezTo>
                  <a:lnTo>
                    <a:pt x="9593" y="8369"/>
                  </a:lnTo>
                  <a:cubicBezTo>
                    <a:pt x="9669" y="8292"/>
                    <a:pt x="9770" y="8254"/>
                    <a:pt x="9870" y="8254"/>
                  </a:cubicBezTo>
                  <a:close/>
                  <a:moveTo>
                    <a:pt x="7549" y="9933"/>
                  </a:moveTo>
                  <a:cubicBezTo>
                    <a:pt x="7765" y="9933"/>
                    <a:pt x="7939" y="10108"/>
                    <a:pt x="7939" y="10324"/>
                  </a:cubicBezTo>
                  <a:lnTo>
                    <a:pt x="7939" y="12053"/>
                  </a:lnTo>
                  <a:cubicBezTo>
                    <a:pt x="7939" y="12270"/>
                    <a:pt x="7764" y="12444"/>
                    <a:pt x="7549" y="12444"/>
                  </a:cubicBezTo>
                  <a:lnTo>
                    <a:pt x="5818" y="12444"/>
                  </a:lnTo>
                  <a:cubicBezTo>
                    <a:pt x="5602" y="12444"/>
                    <a:pt x="5427" y="12269"/>
                    <a:pt x="5427" y="12053"/>
                  </a:cubicBezTo>
                  <a:lnTo>
                    <a:pt x="5427" y="10324"/>
                  </a:lnTo>
                  <a:cubicBezTo>
                    <a:pt x="5427" y="10107"/>
                    <a:pt x="5603" y="9933"/>
                    <a:pt x="5818" y="9933"/>
                  </a:cubicBezTo>
                  <a:close/>
                  <a:moveTo>
                    <a:pt x="6683" y="0"/>
                  </a:moveTo>
                  <a:cubicBezTo>
                    <a:pt x="4898" y="0"/>
                    <a:pt x="3220" y="696"/>
                    <a:pt x="1958" y="1957"/>
                  </a:cubicBezTo>
                  <a:cubicBezTo>
                    <a:pt x="696" y="3219"/>
                    <a:pt x="1" y="4897"/>
                    <a:pt x="1" y="6682"/>
                  </a:cubicBezTo>
                  <a:cubicBezTo>
                    <a:pt x="1" y="8467"/>
                    <a:pt x="696" y="10145"/>
                    <a:pt x="1958" y="11407"/>
                  </a:cubicBezTo>
                  <a:cubicBezTo>
                    <a:pt x="3220" y="12669"/>
                    <a:pt x="4898" y="13364"/>
                    <a:pt x="6683" y="13364"/>
                  </a:cubicBezTo>
                  <a:cubicBezTo>
                    <a:pt x="8468" y="13364"/>
                    <a:pt x="10146" y="12669"/>
                    <a:pt x="11408" y="11407"/>
                  </a:cubicBezTo>
                  <a:cubicBezTo>
                    <a:pt x="12669" y="10145"/>
                    <a:pt x="13365" y="8467"/>
                    <a:pt x="13365" y="6682"/>
                  </a:cubicBezTo>
                  <a:cubicBezTo>
                    <a:pt x="13365" y="4897"/>
                    <a:pt x="12670" y="3219"/>
                    <a:pt x="11408" y="1957"/>
                  </a:cubicBezTo>
                  <a:cubicBezTo>
                    <a:pt x="10146" y="696"/>
                    <a:pt x="8468" y="0"/>
                    <a:pt x="66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3"/>
            <p:cNvSpPr/>
            <p:nvPr/>
          </p:nvSpPr>
          <p:spPr>
            <a:xfrm>
              <a:off x="6258511" y="3653796"/>
              <a:ext cx="29656" cy="29687"/>
            </a:xfrm>
            <a:custGeom>
              <a:rect b="b" l="l" r="r" t="t"/>
              <a:pathLst>
                <a:path extrusionOk="0" h="949" w="948">
                  <a:moveTo>
                    <a:pt x="0" y="0"/>
                  </a:moveTo>
                  <a:lnTo>
                    <a:pt x="0" y="948"/>
                  </a:lnTo>
                  <a:lnTo>
                    <a:pt x="948" y="948"/>
                  </a:lnTo>
                  <a:lnTo>
                    <a:pt x="9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83"/>
          <p:cNvGrpSpPr/>
          <p:nvPr/>
        </p:nvGrpSpPr>
        <p:grpSpPr>
          <a:xfrm>
            <a:off x="6611284" y="3554849"/>
            <a:ext cx="418122" cy="322898"/>
            <a:chOff x="6611284" y="3554849"/>
            <a:chExt cx="418122" cy="322898"/>
          </a:xfrm>
        </p:grpSpPr>
        <p:sp>
          <p:nvSpPr>
            <p:cNvPr id="1620" name="Google Shape;1620;p83"/>
            <p:cNvSpPr/>
            <p:nvPr/>
          </p:nvSpPr>
          <p:spPr>
            <a:xfrm>
              <a:off x="6611409" y="3618791"/>
              <a:ext cx="417590" cy="195578"/>
            </a:xfrm>
            <a:custGeom>
              <a:rect b="b" l="l" r="r" t="t"/>
              <a:pathLst>
                <a:path extrusionOk="0" h="6252" w="13349">
                  <a:moveTo>
                    <a:pt x="6673" y="3112"/>
                  </a:moveTo>
                  <a:cubicBezTo>
                    <a:pt x="6889" y="3112"/>
                    <a:pt x="7064" y="3288"/>
                    <a:pt x="7064" y="3504"/>
                  </a:cubicBezTo>
                  <a:cubicBezTo>
                    <a:pt x="7064" y="3722"/>
                    <a:pt x="6889" y="3897"/>
                    <a:pt x="6673" y="3897"/>
                  </a:cubicBezTo>
                  <a:cubicBezTo>
                    <a:pt x="6455" y="3897"/>
                    <a:pt x="6280" y="3722"/>
                    <a:pt x="6280" y="3504"/>
                  </a:cubicBezTo>
                  <a:cubicBezTo>
                    <a:pt x="6280" y="3288"/>
                    <a:pt x="6455" y="3112"/>
                    <a:pt x="6673" y="3112"/>
                  </a:cubicBezTo>
                  <a:close/>
                  <a:moveTo>
                    <a:pt x="3550" y="1215"/>
                  </a:moveTo>
                  <a:cubicBezTo>
                    <a:pt x="4608" y="1215"/>
                    <a:pt x="5468" y="2074"/>
                    <a:pt x="5468" y="3133"/>
                  </a:cubicBezTo>
                  <a:cubicBezTo>
                    <a:pt x="5468" y="4190"/>
                    <a:pt x="4608" y="5051"/>
                    <a:pt x="3550" y="5051"/>
                  </a:cubicBezTo>
                  <a:cubicBezTo>
                    <a:pt x="2492" y="5051"/>
                    <a:pt x="1632" y="4190"/>
                    <a:pt x="1632" y="3133"/>
                  </a:cubicBezTo>
                  <a:cubicBezTo>
                    <a:pt x="1632" y="2074"/>
                    <a:pt x="2492" y="1215"/>
                    <a:pt x="3550" y="1215"/>
                  </a:cubicBezTo>
                  <a:close/>
                  <a:moveTo>
                    <a:pt x="9832" y="1215"/>
                  </a:moveTo>
                  <a:cubicBezTo>
                    <a:pt x="10890" y="1215"/>
                    <a:pt x="11750" y="2075"/>
                    <a:pt x="11750" y="3133"/>
                  </a:cubicBezTo>
                  <a:cubicBezTo>
                    <a:pt x="11750" y="4190"/>
                    <a:pt x="10890" y="5051"/>
                    <a:pt x="9832" y="5051"/>
                  </a:cubicBezTo>
                  <a:cubicBezTo>
                    <a:pt x="8773" y="5051"/>
                    <a:pt x="7914" y="4190"/>
                    <a:pt x="7914" y="3133"/>
                  </a:cubicBezTo>
                  <a:cubicBezTo>
                    <a:pt x="7914" y="2075"/>
                    <a:pt x="8773" y="1215"/>
                    <a:pt x="9832" y="1215"/>
                  </a:cubicBezTo>
                  <a:close/>
                  <a:moveTo>
                    <a:pt x="842" y="0"/>
                  </a:moveTo>
                  <a:cubicBezTo>
                    <a:pt x="377" y="0"/>
                    <a:pt x="1" y="378"/>
                    <a:pt x="1" y="841"/>
                  </a:cubicBezTo>
                  <a:lnTo>
                    <a:pt x="1" y="5410"/>
                  </a:lnTo>
                  <a:cubicBezTo>
                    <a:pt x="1" y="5874"/>
                    <a:pt x="377" y="6251"/>
                    <a:pt x="842" y="6251"/>
                  </a:cubicBezTo>
                  <a:lnTo>
                    <a:pt x="5695" y="6251"/>
                  </a:lnTo>
                  <a:cubicBezTo>
                    <a:pt x="5755" y="6251"/>
                    <a:pt x="5804" y="6202"/>
                    <a:pt x="5804" y="6143"/>
                  </a:cubicBezTo>
                  <a:cubicBezTo>
                    <a:pt x="5804" y="5662"/>
                    <a:pt x="6192" y="5274"/>
                    <a:pt x="6673" y="5274"/>
                  </a:cubicBezTo>
                  <a:cubicBezTo>
                    <a:pt x="7152" y="5274"/>
                    <a:pt x="7540" y="5662"/>
                    <a:pt x="7540" y="6143"/>
                  </a:cubicBezTo>
                  <a:cubicBezTo>
                    <a:pt x="7540" y="6202"/>
                    <a:pt x="7589" y="6251"/>
                    <a:pt x="7649" y="6251"/>
                  </a:cubicBezTo>
                  <a:lnTo>
                    <a:pt x="12507" y="6251"/>
                  </a:lnTo>
                  <a:cubicBezTo>
                    <a:pt x="12972" y="6251"/>
                    <a:pt x="13348" y="5874"/>
                    <a:pt x="13348" y="5410"/>
                  </a:cubicBezTo>
                  <a:lnTo>
                    <a:pt x="13348" y="841"/>
                  </a:lnTo>
                  <a:cubicBezTo>
                    <a:pt x="13348" y="378"/>
                    <a:pt x="12972" y="0"/>
                    <a:pt x="12507" y="0"/>
                  </a:cubicBezTo>
                  <a:lnTo>
                    <a:pt x="7063" y="0"/>
                  </a:lnTo>
                  <a:lnTo>
                    <a:pt x="7063" y="2179"/>
                  </a:lnTo>
                  <a:cubicBezTo>
                    <a:pt x="7063" y="2395"/>
                    <a:pt x="6887" y="2570"/>
                    <a:pt x="6673" y="2570"/>
                  </a:cubicBezTo>
                  <a:cubicBezTo>
                    <a:pt x="6455" y="2570"/>
                    <a:pt x="6281" y="2394"/>
                    <a:pt x="6281" y="2179"/>
                  </a:cubicBezTo>
                  <a:lnTo>
                    <a:pt x="6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3"/>
            <p:cNvSpPr/>
            <p:nvPr/>
          </p:nvSpPr>
          <p:spPr>
            <a:xfrm>
              <a:off x="6883441" y="3681293"/>
              <a:ext cx="71043" cy="71011"/>
            </a:xfrm>
            <a:custGeom>
              <a:rect b="b" l="l" r="r" t="t"/>
              <a:pathLst>
                <a:path extrusionOk="0" h="2270" w="2271">
                  <a:moveTo>
                    <a:pt x="1136" y="0"/>
                  </a:moveTo>
                  <a:cubicBezTo>
                    <a:pt x="510" y="0"/>
                    <a:pt x="0" y="509"/>
                    <a:pt x="0" y="1135"/>
                  </a:cubicBezTo>
                  <a:cubicBezTo>
                    <a:pt x="0" y="1761"/>
                    <a:pt x="510" y="2269"/>
                    <a:pt x="1136" y="2269"/>
                  </a:cubicBezTo>
                  <a:cubicBezTo>
                    <a:pt x="1762" y="2269"/>
                    <a:pt x="2270" y="1761"/>
                    <a:pt x="2270" y="1135"/>
                  </a:cubicBezTo>
                  <a:cubicBezTo>
                    <a:pt x="2270" y="509"/>
                    <a:pt x="1762" y="0"/>
                    <a:pt x="1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3"/>
            <p:cNvSpPr/>
            <p:nvPr/>
          </p:nvSpPr>
          <p:spPr>
            <a:xfrm>
              <a:off x="6686956" y="3681293"/>
              <a:ext cx="71011" cy="71011"/>
            </a:xfrm>
            <a:custGeom>
              <a:rect b="b" l="l" r="r" t="t"/>
              <a:pathLst>
                <a:path extrusionOk="0" h="2270" w="2270">
                  <a:moveTo>
                    <a:pt x="1135" y="0"/>
                  </a:moveTo>
                  <a:cubicBezTo>
                    <a:pt x="508" y="0"/>
                    <a:pt x="1" y="508"/>
                    <a:pt x="1" y="1135"/>
                  </a:cubicBezTo>
                  <a:cubicBezTo>
                    <a:pt x="1" y="1762"/>
                    <a:pt x="508" y="2269"/>
                    <a:pt x="1135" y="2269"/>
                  </a:cubicBezTo>
                  <a:cubicBezTo>
                    <a:pt x="1762" y="2269"/>
                    <a:pt x="2270" y="1762"/>
                    <a:pt x="2270" y="1135"/>
                  </a:cubicBezTo>
                  <a:cubicBezTo>
                    <a:pt x="2270" y="508"/>
                    <a:pt x="1762" y="0"/>
                    <a:pt x="1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3"/>
            <p:cNvSpPr/>
            <p:nvPr/>
          </p:nvSpPr>
          <p:spPr>
            <a:xfrm>
              <a:off x="6642410" y="3554849"/>
              <a:ext cx="356245" cy="39447"/>
            </a:xfrm>
            <a:custGeom>
              <a:rect b="b" l="l" r="r" t="t"/>
              <a:pathLst>
                <a:path extrusionOk="0" h="1261" w="11388">
                  <a:moveTo>
                    <a:pt x="1840" y="1"/>
                  </a:moveTo>
                  <a:cubicBezTo>
                    <a:pt x="1001" y="1"/>
                    <a:pt x="287" y="524"/>
                    <a:pt x="1" y="1260"/>
                  </a:cubicBezTo>
                  <a:lnTo>
                    <a:pt x="11388" y="1260"/>
                  </a:lnTo>
                  <a:cubicBezTo>
                    <a:pt x="11104" y="524"/>
                    <a:pt x="10388" y="1"/>
                    <a:pt x="9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3"/>
            <p:cNvSpPr/>
            <p:nvPr/>
          </p:nvSpPr>
          <p:spPr>
            <a:xfrm>
              <a:off x="6834985" y="3831230"/>
              <a:ext cx="194421" cy="46517"/>
            </a:xfrm>
            <a:custGeom>
              <a:rect b="b" l="l" r="r" t="t"/>
              <a:pathLst>
                <a:path extrusionOk="0" h="1487" w="6215">
                  <a:moveTo>
                    <a:pt x="6215" y="1"/>
                  </a:moveTo>
                  <a:cubicBezTo>
                    <a:pt x="5965" y="154"/>
                    <a:pt x="5673" y="244"/>
                    <a:pt x="5360" y="244"/>
                  </a:cubicBezTo>
                  <a:lnTo>
                    <a:pt x="502" y="244"/>
                  </a:lnTo>
                  <a:cubicBezTo>
                    <a:pt x="316" y="244"/>
                    <a:pt x="144" y="188"/>
                    <a:pt x="0" y="90"/>
                  </a:cubicBezTo>
                  <a:lnTo>
                    <a:pt x="0" y="985"/>
                  </a:lnTo>
                  <a:cubicBezTo>
                    <a:pt x="0" y="1261"/>
                    <a:pt x="225" y="1486"/>
                    <a:pt x="502" y="1486"/>
                  </a:cubicBezTo>
                  <a:lnTo>
                    <a:pt x="4983" y="1486"/>
                  </a:lnTo>
                  <a:cubicBezTo>
                    <a:pt x="5662" y="1486"/>
                    <a:pt x="6215" y="933"/>
                    <a:pt x="6215" y="254"/>
                  </a:cubicBezTo>
                  <a:lnTo>
                    <a:pt x="62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3"/>
            <p:cNvSpPr/>
            <p:nvPr/>
          </p:nvSpPr>
          <p:spPr>
            <a:xfrm>
              <a:off x="6611284" y="3831387"/>
              <a:ext cx="193983" cy="46329"/>
            </a:xfrm>
            <a:custGeom>
              <a:rect b="b" l="l" r="r" t="t"/>
              <a:pathLst>
                <a:path extrusionOk="0" h="1481" w="6201">
                  <a:moveTo>
                    <a:pt x="1" y="1"/>
                  </a:moveTo>
                  <a:lnTo>
                    <a:pt x="1" y="247"/>
                  </a:lnTo>
                  <a:cubicBezTo>
                    <a:pt x="1" y="927"/>
                    <a:pt x="554" y="1480"/>
                    <a:pt x="1233" y="1480"/>
                  </a:cubicBezTo>
                  <a:lnTo>
                    <a:pt x="5699" y="1480"/>
                  </a:lnTo>
                  <a:cubicBezTo>
                    <a:pt x="5975" y="1480"/>
                    <a:pt x="6201" y="1256"/>
                    <a:pt x="6201" y="979"/>
                  </a:cubicBezTo>
                  <a:lnTo>
                    <a:pt x="6201" y="83"/>
                  </a:lnTo>
                  <a:cubicBezTo>
                    <a:pt x="6057" y="181"/>
                    <a:pt x="5885" y="239"/>
                    <a:pt x="5699" y="239"/>
                  </a:cubicBezTo>
                  <a:lnTo>
                    <a:pt x="846" y="239"/>
                  </a:lnTo>
                  <a:cubicBezTo>
                    <a:pt x="537" y="239"/>
                    <a:pt x="247" y="152"/>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83"/>
          <p:cNvGrpSpPr/>
          <p:nvPr/>
        </p:nvGrpSpPr>
        <p:grpSpPr>
          <a:xfrm>
            <a:off x="7297716" y="3531606"/>
            <a:ext cx="424222" cy="345984"/>
            <a:chOff x="7297716" y="3531606"/>
            <a:chExt cx="424222" cy="345984"/>
          </a:xfrm>
        </p:grpSpPr>
        <p:sp>
          <p:nvSpPr>
            <p:cNvPr id="1627" name="Google Shape;1627;p83"/>
            <p:cNvSpPr/>
            <p:nvPr/>
          </p:nvSpPr>
          <p:spPr>
            <a:xfrm>
              <a:off x="7297716" y="3713983"/>
              <a:ext cx="217570" cy="163607"/>
            </a:xfrm>
            <a:custGeom>
              <a:rect b="b" l="l" r="r" t="t"/>
              <a:pathLst>
                <a:path extrusionOk="0" h="5230" w="6955">
                  <a:moveTo>
                    <a:pt x="1548" y="0"/>
                  </a:moveTo>
                  <a:cubicBezTo>
                    <a:pt x="1481" y="0"/>
                    <a:pt x="1414" y="17"/>
                    <a:pt x="1352" y="53"/>
                  </a:cubicBezTo>
                  <a:cubicBezTo>
                    <a:pt x="1338" y="60"/>
                    <a:pt x="1006" y="254"/>
                    <a:pt x="688" y="561"/>
                  </a:cubicBezTo>
                  <a:cubicBezTo>
                    <a:pt x="219" y="1012"/>
                    <a:pt x="0" y="1496"/>
                    <a:pt x="60" y="1961"/>
                  </a:cubicBezTo>
                  <a:cubicBezTo>
                    <a:pt x="159" y="2759"/>
                    <a:pt x="1009" y="3374"/>
                    <a:pt x="2656" y="3841"/>
                  </a:cubicBezTo>
                  <a:cubicBezTo>
                    <a:pt x="3372" y="4044"/>
                    <a:pt x="4485" y="4252"/>
                    <a:pt x="5475" y="4344"/>
                  </a:cubicBezTo>
                  <a:lnTo>
                    <a:pt x="5256" y="4552"/>
                  </a:lnTo>
                  <a:cubicBezTo>
                    <a:pt x="5101" y="4702"/>
                    <a:pt x="5093" y="4949"/>
                    <a:pt x="5242" y="5107"/>
                  </a:cubicBezTo>
                  <a:cubicBezTo>
                    <a:pt x="5319" y="5188"/>
                    <a:pt x="5424" y="5229"/>
                    <a:pt x="5527" y="5229"/>
                  </a:cubicBezTo>
                  <a:cubicBezTo>
                    <a:pt x="5625" y="5229"/>
                    <a:pt x="5722" y="5193"/>
                    <a:pt x="5798" y="5121"/>
                  </a:cubicBezTo>
                  <a:lnTo>
                    <a:pt x="6676" y="4285"/>
                  </a:lnTo>
                  <a:cubicBezTo>
                    <a:pt x="6954" y="4005"/>
                    <a:pt x="6702" y="3742"/>
                    <a:pt x="6702" y="3742"/>
                  </a:cubicBezTo>
                  <a:lnTo>
                    <a:pt x="5908" y="2830"/>
                  </a:lnTo>
                  <a:cubicBezTo>
                    <a:pt x="5830" y="2740"/>
                    <a:pt x="5722" y="2695"/>
                    <a:pt x="5612" y="2695"/>
                  </a:cubicBezTo>
                  <a:cubicBezTo>
                    <a:pt x="5521" y="2695"/>
                    <a:pt x="5429" y="2727"/>
                    <a:pt x="5354" y="2792"/>
                  </a:cubicBezTo>
                  <a:cubicBezTo>
                    <a:pt x="5190" y="2933"/>
                    <a:pt x="5173" y="3182"/>
                    <a:pt x="5316" y="3346"/>
                  </a:cubicBezTo>
                  <a:lnTo>
                    <a:pt x="5501" y="3557"/>
                  </a:lnTo>
                  <a:cubicBezTo>
                    <a:pt x="4574" y="3467"/>
                    <a:pt x="3524" y="3271"/>
                    <a:pt x="2869" y="3085"/>
                  </a:cubicBezTo>
                  <a:cubicBezTo>
                    <a:pt x="2284" y="2920"/>
                    <a:pt x="915" y="2468"/>
                    <a:pt x="838" y="1863"/>
                  </a:cubicBezTo>
                  <a:cubicBezTo>
                    <a:pt x="784" y="1439"/>
                    <a:pt x="1426" y="917"/>
                    <a:pt x="1744" y="732"/>
                  </a:cubicBezTo>
                  <a:cubicBezTo>
                    <a:pt x="1932" y="623"/>
                    <a:pt x="1995" y="383"/>
                    <a:pt x="1888" y="197"/>
                  </a:cubicBezTo>
                  <a:cubicBezTo>
                    <a:pt x="1815" y="71"/>
                    <a:pt x="1683" y="0"/>
                    <a:pt x="1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3"/>
            <p:cNvSpPr/>
            <p:nvPr/>
          </p:nvSpPr>
          <p:spPr>
            <a:xfrm>
              <a:off x="7588862" y="3714015"/>
              <a:ext cx="133076" cy="126413"/>
            </a:xfrm>
            <a:custGeom>
              <a:rect b="b" l="l" r="r" t="t"/>
              <a:pathLst>
                <a:path extrusionOk="0" h="4041" w="4254">
                  <a:moveTo>
                    <a:pt x="2834" y="0"/>
                  </a:moveTo>
                  <a:cubicBezTo>
                    <a:pt x="2702" y="0"/>
                    <a:pt x="2573" y="67"/>
                    <a:pt x="2499" y="188"/>
                  </a:cubicBezTo>
                  <a:cubicBezTo>
                    <a:pt x="2386" y="373"/>
                    <a:pt x="2444" y="616"/>
                    <a:pt x="2630" y="729"/>
                  </a:cubicBezTo>
                  <a:cubicBezTo>
                    <a:pt x="2632" y="730"/>
                    <a:pt x="2839" y="858"/>
                    <a:pt x="3030" y="1062"/>
                  </a:cubicBezTo>
                  <a:cubicBezTo>
                    <a:pt x="3182" y="1223"/>
                    <a:pt x="3357" y="1469"/>
                    <a:pt x="3319" y="1709"/>
                  </a:cubicBezTo>
                  <a:cubicBezTo>
                    <a:pt x="3278" y="1969"/>
                    <a:pt x="2905" y="2643"/>
                    <a:pt x="340" y="3266"/>
                  </a:cubicBezTo>
                  <a:cubicBezTo>
                    <a:pt x="130" y="3317"/>
                    <a:pt x="0" y="3529"/>
                    <a:pt x="52" y="3741"/>
                  </a:cubicBezTo>
                  <a:cubicBezTo>
                    <a:pt x="95" y="3920"/>
                    <a:pt x="256" y="4040"/>
                    <a:pt x="432" y="4040"/>
                  </a:cubicBezTo>
                  <a:cubicBezTo>
                    <a:pt x="463" y="4040"/>
                    <a:pt x="494" y="4036"/>
                    <a:pt x="524" y="4029"/>
                  </a:cubicBezTo>
                  <a:cubicBezTo>
                    <a:pt x="2780" y="3481"/>
                    <a:pt x="3947" y="2762"/>
                    <a:pt x="4093" y="1830"/>
                  </a:cubicBezTo>
                  <a:cubicBezTo>
                    <a:pt x="4253" y="812"/>
                    <a:pt x="3088" y="88"/>
                    <a:pt x="3039" y="58"/>
                  </a:cubicBezTo>
                  <a:cubicBezTo>
                    <a:pt x="2975" y="19"/>
                    <a:pt x="2904" y="0"/>
                    <a:pt x="2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3"/>
            <p:cNvSpPr/>
            <p:nvPr/>
          </p:nvSpPr>
          <p:spPr>
            <a:xfrm>
              <a:off x="7505650" y="3643473"/>
              <a:ext cx="63879" cy="63597"/>
            </a:xfrm>
            <a:custGeom>
              <a:rect b="b" l="l" r="r" t="t"/>
              <a:pathLst>
                <a:path extrusionOk="0" h="2033" w="2042">
                  <a:moveTo>
                    <a:pt x="1021" y="1"/>
                  </a:moveTo>
                  <a:cubicBezTo>
                    <a:pt x="459" y="1"/>
                    <a:pt x="0" y="456"/>
                    <a:pt x="0" y="1016"/>
                  </a:cubicBezTo>
                  <a:cubicBezTo>
                    <a:pt x="0" y="1577"/>
                    <a:pt x="459" y="2032"/>
                    <a:pt x="1021" y="2032"/>
                  </a:cubicBezTo>
                  <a:cubicBezTo>
                    <a:pt x="1584" y="2032"/>
                    <a:pt x="2042" y="1577"/>
                    <a:pt x="2042" y="1016"/>
                  </a:cubicBezTo>
                  <a:cubicBezTo>
                    <a:pt x="2042" y="456"/>
                    <a:pt x="1584" y="1"/>
                    <a:pt x="1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3"/>
            <p:cNvSpPr/>
            <p:nvPr/>
          </p:nvSpPr>
          <p:spPr>
            <a:xfrm>
              <a:off x="7388591" y="3680699"/>
              <a:ext cx="242189" cy="85339"/>
            </a:xfrm>
            <a:custGeom>
              <a:rect b="b" l="l" r="r" t="t"/>
              <a:pathLst>
                <a:path extrusionOk="0" h="2728" w="7742">
                  <a:moveTo>
                    <a:pt x="0" y="1"/>
                  </a:moveTo>
                  <a:lnTo>
                    <a:pt x="0" y="2207"/>
                  </a:lnTo>
                  <a:cubicBezTo>
                    <a:pt x="0" y="2494"/>
                    <a:pt x="233" y="2727"/>
                    <a:pt x="519" y="2727"/>
                  </a:cubicBezTo>
                  <a:lnTo>
                    <a:pt x="7223" y="2727"/>
                  </a:lnTo>
                  <a:cubicBezTo>
                    <a:pt x="7508" y="2727"/>
                    <a:pt x="7742" y="2494"/>
                    <a:pt x="7742" y="2207"/>
                  </a:cubicBezTo>
                  <a:lnTo>
                    <a:pt x="7742" y="1"/>
                  </a:lnTo>
                  <a:lnTo>
                    <a:pt x="6558" y="1"/>
                  </a:lnTo>
                  <a:cubicBezTo>
                    <a:pt x="6470" y="912"/>
                    <a:pt x="5698" y="1626"/>
                    <a:pt x="4762" y="1626"/>
                  </a:cubicBezTo>
                  <a:cubicBezTo>
                    <a:pt x="3826" y="1626"/>
                    <a:pt x="3054" y="912"/>
                    <a:pt x="29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3"/>
            <p:cNvSpPr/>
            <p:nvPr/>
          </p:nvSpPr>
          <p:spPr>
            <a:xfrm>
              <a:off x="7401667" y="3531606"/>
              <a:ext cx="78238" cy="28467"/>
            </a:xfrm>
            <a:custGeom>
              <a:rect b="b" l="l" r="r" t="t"/>
              <a:pathLst>
                <a:path extrusionOk="0" h="910" w="2501">
                  <a:moveTo>
                    <a:pt x="486" y="0"/>
                  </a:moveTo>
                  <a:cubicBezTo>
                    <a:pt x="218" y="0"/>
                    <a:pt x="1" y="216"/>
                    <a:pt x="1" y="484"/>
                  </a:cubicBezTo>
                  <a:lnTo>
                    <a:pt x="1" y="910"/>
                  </a:lnTo>
                  <a:cubicBezTo>
                    <a:pt x="35" y="908"/>
                    <a:pt x="67" y="906"/>
                    <a:pt x="100" y="906"/>
                  </a:cubicBezTo>
                  <a:lnTo>
                    <a:pt x="2501" y="906"/>
                  </a:lnTo>
                  <a:lnTo>
                    <a:pt x="2501" y="484"/>
                  </a:lnTo>
                  <a:cubicBezTo>
                    <a:pt x="2501" y="216"/>
                    <a:pt x="2283" y="0"/>
                    <a:pt x="20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3"/>
            <p:cNvSpPr/>
            <p:nvPr/>
          </p:nvSpPr>
          <p:spPr>
            <a:xfrm>
              <a:off x="7388623" y="3584474"/>
              <a:ext cx="242220" cy="71731"/>
            </a:xfrm>
            <a:custGeom>
              <a:rect b="b" l="l" r="r" t="t"/>
              <a:pathLst>
                <a:path extrusionOk="0" h="2293" w="7743">
                  <a:moveTo>
                    <a:pt x="1479" y="1001"/>
                  </a:moveTo>
                  <a:cubicBezTo>
                    <a:pt x="1695" y="1001"/>
                    <a:pt x="1871" y="1177"/>
                    <a:pt x="1871" y="1394"/>
                  </a:cubicBezTo>
                  <a:cubicBezTo>
                    <a:pt x="1871" y="1610"/>
                    <a:pt x="1695" y="1785"/>
                    <a:pt x="1479" y="1785"/>
                  </a:cubicBezTo>
                  <a:cubicBezTo>
                    <a:pt x="1262" y="1785"/>
                    <a:pt x="1087" y="1610"/>
                    <a:pt x="1087" y="1394"/>
                  </a:cubicBezTo>
                  <a:cubicBezTo>
                    <a:pt x="1087" y="1177"/>
                    <a:pt x="1262" y="1001"/>
                    <a:pt x="1479" y="1001"/>
                  </a:cubicBezTo>
                  <a:close/>
                  <a:moveTo>
                    <a:pt x="519" y="1"/>
                  </a:moveTo>
                  <a:cubicBezTo>
                    <a:pt x="233" y="1"/>
                    <a:pt x="0" y="234"/>
                    <a:pt x="0" y="521"/>
                  </a:cubicBezTo>
                  <a:lnTo>
                    <a:pt x="0" y="2292"/>
                  </a:lnTo>
                  <a:lnTo>
                    <a:pt x="3063" y="2292"/>
                  </a:lnTo>
                  <a:cubicBezTo>
                    <a:pt x="3315" y="1599"/>
                    <a:pt x="3981" y="1102"/>
                    <a:pt x="4761" y="1102"/>
                  </a:cubicBezTo>
                  <a:cubicBezTo>
                    <a:pt x="5542" y="1102"/>
                    <a:pt x="6208" y="1600"/>
                    <a:pt x="6460" y="2292"/>
                  </a:cubicBezTo>
                  <a:lnTo>
                    <a:pt x="7742" y="2292"/>
                  </a:lnTo>
                  <a:lnTo>
                    <a:pt x="7742" y="521"/>
                  </a:lnTo>
                  <a:cubicBezTo>
                    <a:pt x="7742" y="234"/>
                    <a:pt x="7509" y="1"/>
                    <a:pt x="7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83"/>
          <p:cNvGrpSpPr/>
          <p:nvPr/>
        </p:nvGrpSpPr>
        <p:grpSpPr>
          <a:xfrm>
            <a:off x="1325229" y="4190259"/>
            <a:ext cx="417778" cy="418059"/>
            <a:chOff x="1325229" y="4190259"/>
            <a:chExt cx="417778" cy="418059"/>
          </a:xfrm>
        </p:grpSpPr>
        <p:sp>
          <p:nvSpPr>
            <p:cNvPr id="1634" name="Google Shape;1634;p83"/>
            <p:cNvSpPr/>
            <p:nvPr/>
          </p:nvSpPr>
          <p:spPr>
            <a:xfrm>
              <a:off x="1469285" y="4341135"/>
              <a:ext cx="128915" cy="113931"/>
            </a:xfrm>
            <a:custGeom>
              <a:rect b="b" l="l" r="r" t="t"/>
              <a:pathLst>
                <a:path extrusionOk="0" h="3642" w="4121">
                  <a:moveTo>
                    <a:pt x="0" y="1"/>
                  </a:moveTo>
                  <a:lnTo>
                    <a:pt x="0" y="1420"/>
                  </a:lnTo>
                  <a:cubicBezTo>
                    <a:pt x="0" y="2645"/>
                    <a:pt x="925" y="3641"/>
                    <a:pt x="2061" y="3641"/>
                  </a:cubicBezTo>
                  <a:cubicBezTo>
                    <a:pt x="3197" y="3641"/>
                    <a:pt x="4121" y="2645"/>
                    <a:pt x="4121" y="1420"/>
                  </a:cubicBezTo>
                  <a:lnTo>
                    <a:pt x="4121" y="92"/>
                  </a:lnTo>
                  <a:lnTo>
                    <a:pt x="4120" y="92"/>
                  </a:lnTo>
                  <a:cubicBezTo>
                    <a:pt x="3611" y="227"/>
                    <a:pt x="2833" y="386"/>
                    <a:pt x="1993" y="386"/>
                  </a:cubicBezTo>
                  <a:cubicBezTo>
                    <a:pt x="1332" y="386"/>
                    <a:pt x="634" y="2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3"/>
            <p:cNvSpPr/>
            <p:nvPr/>
          </p:nvSpPr>
          <p:spPr>
            <a:xfrm>
              <a:off x="1509577" y="4480248"/>
              <a:ext cx="48988" cy="14265"/>
            </a:xfrm>
            <a:custGeom>
              <a:rect b="b" l="l" r="r" t="t"/>
              <a:pathLst>
                <a:path extrusionOk="0" h="456" w="1566">
                  <a:moveTo>
                    <a:pt x="1437" y="1"/>
                  </a:moveTo>
                  <a:cubicBezTo>
                    <a:pt x="1222" y="53"/>
                    <a:pt x="1001" y="81"/>
                    <a:pt x="771" y="81"/>
                  </a:cubicBezTo>
                  <a:cubicBezTo>
                    <a:pt x="547" y="81"/>
                    <a:pt x="329" y="53"/>
                    <a:pt x="119" y="4"/>
                  </a:cubicBezTo>
                  <a:lnTo>
                    <a:pt x="1" y="456"/>
                  </a:lnTo>
                  <a:lnTo>
                    <a:pt x="1565" y="456"/>
                  </a:lnTo>
                  <a:lnTo>
                    <a:pt x="14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3"/>
            <p:cNvSpPr/>
            <p:nvPr/>
          </p:nvSpPr>
          <p:spPr>
            <a:xfrm>
              <a:off x="1469191" y="4275004"/>
              <a:ext cx="128946" cy="50427"/>
            </a:xfrm>
            <a:custGeom>
              <a:rect b="b" l="l" r="r" t="t"/>
              <a:pathLst>
                <a:path extrusionOk="0" h="1612" w="4122">
                  <a:moveTo>
                    <a:pt x="593" y="1"/>
                  </a:moveTo>
                  <a:cubicBezTo>
                    <a:pt x="434" y="1"/>
                    <a:pt x="285" y="62"/>
                    <a:pt x="174" y="175"/>
                  </a:cubicBezTo>
                  <a:cubicBezTo>
                    <a:pt x="62" y="287"/>
                    <a:pt x="0" y="437"/>
                    <a:pt x="0" y="594"/>
                  </a:cubicBezTo>
                  <a:lnTo>
                    <a:pt x="1" y="1104"/>
                  </a:lnTo>
                  <a:cubicBezTo>
                    <a:pt x="395" y="1364"/>
                    <a:pt x="1025" y="1612"/>
                    <a:pt x="1991" y="1612"/>
                  </a:cubicBezTo>
                  <a:cubicBezTo>
                    <a:pt x="2209" y="1612"/>
                    <a:pt x="2444" y="1599"/>
                    <a:pt x="2698" y="1571"/>
                  </a:cubicBezTo>
                  <a:cubicBezTo>
                    <a:pt x="3296" y="1506"/>
                    <a:pt x="3815" y="1374"/>
                    <a:pt x="4122" y="1284"/>
                  </a:cubicBezTo>
                  <a:lnTo>
                    <a:pt x="4119" y="593"/>
                  </a:lnTo>
                  <a:cubicBezTo>
                    <a:pt x="4119" y="266"/>
                    <a:pt x="3852" y="1"/>
                    <a:pt x="3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3"/>
            <p:cNvSpPr/>
            <p:nvPr/>
          </p:nvSpPr>
          <p:spPr>
            <a:xfrm>
              <a:off x="1503571" y="4522261"/>
              <a:ext cx="61408" cy="16110"/>
            </a:xfrm>
            <a:custGeom>
              <a:rect b="b" l="l" r="r" t="t"/>
              <a:pathLst>
                <a:path extrusionOk="0" h="515" w="1963">
                  <a:moveTo>
                    <a:pt x="1" y="0"/>
                  </a:moveTo>
                  <a:cubicBezTo>
                    <a:pt x="210" y="317"/>
                    <a:pt x="571" y="514"/>
                    <a:pt x="978" y="514"/>
                  </a:cubicBezTo>
                  <a:cubicBezTo>
                    <a:pt x="1394" y="514"/>
                    <a:pt x="1755" y="317"/>
                    <a:pt x="1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3"/>
            <p:cNvSpPr/>
            <p:nvPr/>
          </p:nvSpPr>
          <p:spPr>
            <a:xfrm>
              <a:off x="1391298" y="4535806"/>
              <a:ext cx="285296" cy="72513"/>
            </a:xfrm>
            <a:custGeom>
              <a:rect b="b" l="l" r="r" t="t"/>
              <a:pathLst>
                <a:path extrusionOk="0" h="2318" w="9120">
                  <a:moveTo>
                    <a:pt x="6325" y="0"/>
                  </a:moveTo>
                  <a:cubicBezTo>
                    <a:pt x="5962" y="592"/>
                    <a:pt x="5304" y="970"/>
                    <a:pt x="4567" y="970"/>
                  </a:cubicBezTo>
                  <a:cubicBezTo>
                    <a:pt x="3849" y="968"/>
                    <a:pt x="3198" y="597"/>
                    <a:pt x="2828" y="19"/>
                  </a:cubicBezTo>
                  <a:cubicBezTo>
                    <a:pt x="2748" y="59"/>
                    <a:pt x="2667" y="91"/>
                    <a:pt x="2581" y="119"/>
                  </a:cubicBezTo>
                  <a:cubicBezTo>
                    <a:pt x="2574" y="121"/>
                    <a:pt x="2567" y="122"/>
                    <a:pt x="2561" y="123"/>
                  </a:cubicBezTo>
                  <a:lnTo>
                    <a:pt x="725" y="558"/>
                  </a:lnTo>
                  <a:cubicBezTo>
                    <a:pt x="451" y="648"/>
                    <a:pt x="243" y="876"/>
                    <a:pt x="179" y="1157"/>
                  </a:cubicBezTo>
                  <a:lnTo>
                    <a:pt x="53" y="1799"/>
                  </a:lnTo>
                  <a:cubicBezTo>
                    <a:pt x="1" y="2068"/>
                    <a:pt x="206" y="2317"/>
                    <a:pt x="479" y="2317"/>
                  </a:cubicBezTo>
                  <a:lnTo>
                    <a:pt x="8637" y="2317"/>
                  </a:lnTo>
                  <a:cubicBezTo>
                    <a:pt x="8913" y="2317"/>
                    <a:pt x="9120" y="2061"/>
                    <a:pt x="9060" y="1791"/>
                  </a:cubicBezTo>
                  <a:lnTo>
                    <a:pt x="8903" y="1064"/>
                  </a:lnTo>
                  <a:cubicBezTo>
                    <a:pt x="8833" y="777"/>
                    <a:pt x="8612" y="551"/>
                    <a:pt x="8327" y="471"/>
                  </a:cubicBezTo>
                  <a:lnTo>
                    <a:pt x="6617" y="107"/>
                  </a:lnTo>
                  <a:cubicBezTo>
                    <a:pt x="6613" y="106"/>
                    <a:pt x="6609" y="105"/>
                    <a:pt x="6606" y="105"/>
                  </a:cubicBezTo>
                  <a:cubicBezTo>
                    <a:pt x="6508" y="77"/>
                    <a:pt x="6414" y="43"/>
                    <a:pt x="6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3"/>
            <p:cNvSpPr/>
            <p:nvPr/>
          </p:nvSpPr>
          <p:spPr>
            <a:xfrm>
              <a:off x="1325229" y="4190259"/>
              <a:ext cx="417778" cy="304316"/>
            </a:xfrm>
            <a:custGeom>
              <a:rect b="b" l="l" r="r" t="t"/>
              <a:pathLst>
                <a:path extrusionOk="0" h="9728" w="13355">
                  <a:moveTo>
                    <a:pt x="12071" y="908"/>
                  </a:moveTo>
                  <a:cubicBezTo>
                    <a:pt x="12316" y="908"/>
                    <a:pt x="12515" y="1107"/>
                    <a:pt x="12515" y="1351"/>
                  </a:cubicBezTo>
                  <a:lnTo>
                    <a:pt x="12515" y="2625"/>
                  </a:lnTo>
                  <a:cubicBezTo>
                    <a:pt x="12515" y="2870"/>
                    <a:pt x="12316" y="3069"/>
                    <a:pt x="12071" y="3069"/>
                  </a:cubicBezTo>
                  <a:cubicBezTo>
                    <a:pt x="11827" y="3069"/>
                    <a:pt x="11628" y="2870"/>
                    <a:pt x="11628" y="2625"/>
                  </a:cubicBezTo>
                  <a:lnTo>
                    <a:pt x="11628" y="1796"/>
                  </a:lnTo>
                  <a:lnTo>
                    <a:pt x="10819" y="1796"/>
                  </a:lnTo>
                  <a:cubicBezTo>
                    <a:pt x="10574" y="1796"/>
                    <a:pt x="10375" y="1597"/>
                    <a:pt x="10375" y="1351"/>
                  </a:cubicBezTo>
                  <a:cubicBezTo>
                    <a:pt x="10376" y="1105"/>
                    <a:pt x="10575" y="908"/>
                    <a:pt x="10820" y="908"/>
                  </a:cubicBezTo>
                  <a:close/>
                  <a:moveTo>
                    <a:pt x="2658" y="907"/>
                  </a:moveTo>
                  <a:cubicBezTo>
                    <a:pt x="2904" y="907"/>
                    <a:pt x="3103" y="1105"/>
                    <a:pt x="3103" y="1350"/>
                  </a:cubicBezTo>
                  <a:cubicBezTo>
                    <a:pt x="3103" y="1596"/>
                    <a:pt x="2904" y="1795"/>
                    <a:pt x="2658" y="1795"/>
                  </a:cubicBezTo>
                  <a:lnTo>
                    <a:pt x="1800" y="1795"/>
                  </a:lnTo>
                  <a:lnTo>
                    <a:pt x="1800" y="2633"/>
                  </a:lnTo>
                  <a:cubicBezTo>
                    <a:pt x="1800" y="2878"/>
                    <a:pt x="1601" y="3077"/>
                    <a:pt x="1356" y="3077"/>
                  </a:cubicBezTo>
                  <a:cubicBezTo>
                    <a:pt x="1110" y="3077"/>
                    <a:pt x="912" y="2878"/>
                    <a:pt x="912" y="2633"/>
                  </a:cubicBezTo>
                  <a:lnTo>
                    <a:pt x="912" y="1350"/>
                  </a:lnTo>
                  <a:cubicBezTo>
                    <a:pt x="912" y="1105"/>
                    <a:pt x="1110" y="907"/>
                    <a:pt x="1356" y="907"/>
                  </a:cubicBezTo>
                  <a:close/>
                  <a:moveTo>
                    <a:pt x="1356" y="6748"/>
                  </a:moveTo>
                  <a:cubicBezTo>
                    <a:pt x="1601" y="6748"/>
                    <a:pt x="1800" y="6947"/>
                    <a:pt x="1800" y="7192"/>
                  </a:cubicBezTo>
                  <a:lnTo>
                    <a:pt x="1800" y="8022"/>
                  </a:lnTo>
                  <a:lnTo>
                    <a:pt x="2609" y="8022"/>
                  </a:lnTo>
                  <a:cubicBezTo>
                    <a:pt x="2853" y="8022"/>
                    <a:pt x="3052" y="8220"/>
                    <a:pt x="3052" y="8465"/>
                  </a:cubicBezTo>
                  <a:cubicBezTo>
                    <a:pt x="3051" y="8710"/>
                    <a:pt x="2852" y="8909"/>
                    <a:pt x="2607" y="8909"/>
                  </a:cubicBezTo>
                  <a:lnTo>
                    <a:pt x="1356" y="8909"/>
                  </a:lnTo>
                  <a:cubicBezTo>
                    <a:pt x="1110" y="8909"/>
                    <a:pt x="912" y="8710"/>
                    <a:pt x="912" y="8465"/>
                  </a:cubicBezTo>
                  <a:lnTo>
                    <a:pt x="912" y="7192"/>
                  </a:lnTo>
                  <a:cubicBezTo>
                    <a:pt x="912" y="6947"/>
                    <a:pt x="1110" y="6748"/>
                    <a:pt x="1356" y="6748"/>
                  </a:cubicBezTo>
                  <a:close/>
                  <a:moveTo>
                    <a:pt x="12071" y="6741"/>
                  </a:moveTo>
                  <a:cubicBezTo>
                    <a:pt x="12316" y="6741"/>
                    <a:pt x="12515" y="6940"/>
                    <a:pt x="12515" y="7185"/>
                  </a:cubicBezTo>
                  <a:lnTo>
                    <a:pt x="12515" y="8465"/>
                  </a:lnTo>
                  <a:cubicBezTo>
                    <a:pt x="12515" y="8710"/>
                    <a:pt x="12316" y="8909"/>
                    <a:pt x="12071" y="8909"/>
                  </a:cubicBezTo>
                  <a:lnTo>
                    <a:pt x="10768" y="8909"/>
                  </a:lnTo>
                  <a:cubicBezTo>
                    <a:pt x="10524" y="8909"/>
                    <a:pt x="10325" y="8710"/>
                    <a:pt x="10325" y="8465"/>
                  </a:cubicBezTo>
                  <a:cubicBezTo>
                    <a:pt x="10326" y="8222"/>
                    <a:pt x="10525" y="8023"/>
                    <a:pt x="10768" y="8023"/>
                  </a:cubicBezTo>
                  <a:lnTo>
                    <a:pt x="11628" y="8023"/>
                  </a:lnTo>
                  <a:lnTo>
                    <a:pt x="11628" y="7185"/>
                  </a:lnTo>
                  <a:cubicBezTo>
                    <a:pt x="11628" y="6940"/>
                    <a:pt x="11827" y="6741"/>
                    <a:pt x="12071" y="6741"/>
                  </a:cubicBezTo>
                  <a:close/>
                  <a:moveTo>
                    <a:pt x="556" y="0"/>
                  </a:moveTo>
                  <a:cubicBezTo>
                    <a:pt x="250" y="0"/>
                    <a:pt x="1" y="249"/>
                    <a:pt x="1" y="555"/>
                  </a:cubicBezTo>
                  <a:lnTo>
                    <a:pt x="1" y="9171"/>
                  </a:lnTo>
                  <a:cubicBezTo>
                    <a:pt x="1" y="9477"/>
                    <a:pt x="250" y="9726"/>
                    <a:pt x="556" y="9726"/>
                  </a:cubicBezTo>
                  <a:lnTo>
                    <a:pt x="4979" y="9726"/>
                  </a:lnTo>
                  <a:lnTo>
                    <a:pt x="5186" y="8930"/>
                  </a:lnTo>
                  <a:cubicBezTo>
                    <a:pt x="4309" y="8391"/>
                    <a:pt x="3718" y="7388"/>
                    <a:pt x="3718" y="6243"/>
                  </a:cubicBezTo>
                  <a:lnTo>
                    <a:pt x="3718" y="4069"/>
                  </a:lnTo>
                  <a:lnTo>
                    <a:pt x="3715" y="3308"/>
                  </a:lnTo>
                  <a:cubicBezTo>
                    <a:pt x="3714" y="2916"/>
                    <a:pt x="3864" y="2550"/>
                    <a:pt x="4136" y="2269"/>
                  </a:cubicBezTo>
                  <a:cubicBezTo>
                    <a:pt x="4420" y="1980"/>
                    <a:pt x="4813" y="1825"/>
                    <a:pt x="5218" y="1825"/>
                  </a:cubicBezTo>
                  <a:lnTo>
                    <a:pt x="8129" y="1825"/>
                  </a:lnTo>
                  <a:cubicBezTo>
                    <a:pt x="8943" y="1825"/>
                    <a:pt x="9606" y="2488"/>
                    <a:pt x="9607" y="3300"/>
                  </a:cubicBezTo>
                  <a:lnTo>
                    <a:pt x="9611" y="4315"/>
                  </a:lnTo>
                  <a:lnTo>
                    <a:pt x="9611" y="6243"/>
                  </a:lnTo>
                  <a:cubicBezTo>
                    <a:pt x="9611" y="7385"/>
                    <a:pt x="9024" y="8383"/>
                    <a:pt x="8153" y="8925"/>
                  </a:cubicBezTo>
                  <a:lnTo>
                    <a:pt x="8379" y="9727"/>
                  </a:lnTo>
                  <a:lnTo>
                    <a:pt x="12797" y="9727"/>
                  </a:lnTo>
                  <a:cubicBezTo>
                    <a:pt x="13105" y="9726"/>
                    <a:pt x="13354" y="9477"/>
                    <a:pt x="13354" y="9171"/>
                  </a:cubicBezTo>
                  <a:lnTo>
                    <a:pt x="13354" y="555"/>
                  </a:lnTo>
                  <a:cubicBezTo>
                    <a:pt x="13354" y="249"/>
                    <a:pt x="13105" y="0"/>
                    <a:pt x="12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83"/>
          <p:cNvGrpSpPr/>
          <p:nvPr/>
        </p:nvGrpSpPr>
        <p:grpSpPr>
          <a:xfrm>
            <a:off x="2020170" y="4190259"/>
            <a:ext cx="423221" cy="418153"/>
            <a:chOff x="2020170" y="4190259"/>
            <a:chExt cx="423221" cy="418153"/>
          </a:xfrm>
        </p:grpSpPr>
        <p:sp>
          <p:nvSpPr>
            <p:cNvPr id="1641" name="Google Shape;1641;p83"/>
            <p:cNvSpPr/>
            <p:nvPr/>
          </p:nvSpPr>
          <p:spPr>
            <a:xfrm>
              <a:off x="2020170" y="4317454"/>
              <a:ext cx="92221" cy="122440"/>
            </a:xfrm>
            <a:custGeom>
              <a:rect b="b" l="l" r="r" t="t"/>
              <a:pathLst>
                <a:path extrusionOk="0" h="3914" w="2948">
                  <a:moveTo>
                    <a:pt x="1544" y="1"/>
                  </a:moveTo>
                  <a:cubicBezTo>
                    <a:pt x="1477" y="1"/>
                    <a:pt x="1410" y="18"/>
                    <a:pt x="1348" y="53"/>
                  </a:cubicBezTo>
                  <a:cubicBezTo>
                    <a:pt x="1334" y="60"/>
                    <a:pt x="1003" y="254"/>
                    <a:pt x="685" y="560"/>
                  </a:cubicBezTo>
                  <a:cubicBezTo>
                    <a:pt x="216" y="1009"/>
                    <a:pt x="0" y="1493"/>
                    <a:pt x="57" y="1957"/>
                  </a:cubicBezTo>
                  <a:cubicBezTo>
                    <a:pt x="157" y="2755"/>
                    <a:pt x="1004" y="3367"/>
                    <a:pt x="2650" y="3834"/>
                  </a:cubicBezTo>
                  <a:cubicBezTo>
                    <a:pt x="2742" y="3861"/>
                    <a:pt x="2841" y="3886"/>
                    <a:pt x="2947" y="3913"/>
                  </a:cubicBezTo>
                  <a:lnTo>
                    <a:pt x="2947" y="3105"/>
                  </a:lnTo>
                  <a:cubicBezTo>
                    <a:pt x="2916" y="3096"/>
                    <a:pt x="2888" y="3088"/>
                    <a:pt x="2861" y="3080"/>
                  </a:cubicBezTo>
                  <a:cubicBezTo>
                    <a:pt x="2277" y="2915"/>
                    <a:pt x="911" y="2465"/>
                    <a:pt x="834" y="1860"/>
                  </a:cubicBezTo>
                  <a:cubicBezTo>
                    <a:pt x="780" y="1438"/>
                    <a:pt x="1421" y="917"/>
                    <a:pt x="1739" y="731"/>
                  </a:cubicBezTo>
                  <a:cubicBezTo>
                    <a:pt x="1926" y="623"/>
                    <a:pt x="1990" y="383"/>
                    <a:pt x="1882" y="197"/>
                  </a:cubicBezTo>
                  <a:cubicBezTo>
                    <a:pt x="1810" y="71"/>
                    <a:pt x="1679" y="1"/>
                    <a:pt x="15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3"/>
            <p:cNvSpPr/>
            <p:nvPr/>
          </p:nvSpPr>
          <p:spPr>
            <a:xfrm>
              <a:off x="2349200" y="4317485"/>
              <a:ext cx="94192" cy="119875"/>
            </a:xfrm>
            <a:custGeom>
              <a:rect b="b" l="l" r="r" t="t"/>
              <a:pathLst>
                <a:path extrusionOk="0" h="3832" w="3011">
                  <a:moveTo>
                    <a:pt x="1594" y="0"/>
                  </a:moveTo>
                  <a:cubicBezTo>
                    <a:pt x="1462" y="0"/>
                    <a:pt x="1334" y="67"/>
                    <a:pt x="1260" y="187"/>
                  </a:cubicBezTo>
                  <a:cubicBezTo>
                    <a:pt x="1147" y="372"/>
                    <a:pt x="1205" y="613"/>
                    <a:pt x="1389" y="726"/>
                  </a:cubicBezTo>
                  <a:cubicBezTo>
                    <a:pt x="1391" y="728"/>
                    <a:pt x="1597" y="856"/>
                    <a:pt x="1788" y="1058"/>
                  </a:cubicBezTo>
                  <a:cubicBezTo>
                    <a:pt x="1940" y="1220"/>
                    <a:pt x="2114" y="1463"/>
                    <a:pt x="2077" y="1704"/>
                  </a:cubicBezTo>
                  <a:cubicBezTo>
                    <a:pt x="2041" y="1930"/>
                    <a:pt x="1756" y="2468"/>
                    <a:pt x="0" y="3012"/>
                  </a:cubicBezTo>
                  <a:lnTo>
                    <a:pt x="0" y="3831"/>
                  </a:lnTo>
                  <a:cubicBezTo>
                    <a:pt x="1786" y="3311"/>
                    <a:pt x="2722" y="2652"/>
                    <a:pt x="2851" y="1826"/>
                  </a:cubicBezTo>
                  <a:cubicBezTo>
                    <a:pt x="3010" y="811"/>
                    <a:pt x="1847" y="88"/>
                    <a:pt x="1799" y="58"/>
                  </a:cubicBezTo>
                  <a:cubicBezTo>
                    <a:pt x="1735" y="19"/>
                    <a:pt x="1664" y="0"/>
                    <a:pt x="15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3"/>
            <p:cNvSpPr/>
            <p:nvPr/>
          </p:nvSpPr>
          <p:spPr>
            <a:xfrm>
              <a:off x="2112328" y="4190259"/>
              <a:ext cx="236902" cy="418153"/>
            </a:xfrm>
            <a:custGeom>
              <a:rect b="b" l="l" r="r" t="t"/>
              <a:pathLst>
                <a:path extrusionOk="0" h="13367" w="7573">
                  <a:moveTo>
                    <a:pt x="4475" y="1226"/>
                  </a:moveTo>
                  <a:cubicBezTo>
                    <a:pt x="4704" y="1226"/>
                    <a:pt x="4890" y="1412"/>
                    <a:pt x="4890" y="1642"/>
                  </a:cubicBezTo>
                  <a:cubicBezTo>
                    <a:pt x="4891" y="1871"/>
                    <a:pt x="4704" y="2057"/>
                    <a:pt x="4475" y="2057"/>
                  </a:cubicBezTo>
                  <a:lnTo>
                    <a:pt x="3077" y="2057"/>
                  </a:lnTo>
                  <a:cubicBezTo>
                    <a:pt x="2848" y="2057"/>
                    <a:pt x="2662" y="1871"/>
                    <a:pt x="2662" y="1642"/>
                  </a:cubicBezTo>
                  <a:cubicBezTo>
                    <a:pt x="2662" y="1412"/>
                    <a:pt x="2848" y="1226"/>
                    <a:pt x="3077" y="1226"/>
                  </a:cubicBezTo>
                  <a:close/>
                  <a:moveTo>
                    <a:pt x="3776" y="11284"/>
                  </a:moveTo>
                  <a:cubicBezTo>
                    <a:pt x="4007" y="11284"/>
                    <a:pt x="4195" y="11471"/>
                    <a:pt x="4195" y="11704"/>
                  </a:cubicBezTo>
                  <a:cubicBezTo>
                    <a:pt x="4195" y="11935"/>
                    <a:pt x="4008" y="12122"/>
                    <a:pt x="3776" y="12122"/>
                  </a:cubicBezTo>
                  <a:cubicBezTo>
                    <a:pt x="3545" y="12122"/>
                    <a:pt x="3356" y="11936"/>
                    <a:pt x="3356" y="11704"/>
                  </a:cubicBezTo>
                  <a:cubicBezTo>
                    <a:pt x="3356" y="11473"/>
                    <a:pt x="3544" y="11284"/>
                    <a:pt x="3776" y="11284"/>
                  </a:cubicBezTo>
                  <a:close/>
                  <a:moveTo>
                    <a:pt x="790" y="0"/>
                  </a:moveTo>
                  <a:cubicBezTo>
                    <a:pt x="354" y="0"/>
                    <a:pt x="0" y="354"/>
                    <a:pt x="0" y="790"/>
                  </a:cubicBezTo>
                  <a:lnTo>
                    <a:pt x="0" y="7171"/>
                  </a:lnTo>
                  <a:cubicBezTo>
                    <a:pt x="657" y="7348"/>
                    <a:pt x="1655" y="7532"/>
                    <a:pt x="2541" y="7618"/>
                  </a:cubicBezTo>
                  <a:lnTo>
                    <a:pt x="2356" y="7407"/>
                  </a:lnTo>
                  <a:cubicBezTo>
                    <a:pt x="2214" y="7244"/>
                    <a:pt x="2232" y="6996"/>
                    <a:pt x="2395" y="6854"/>
                  </a:cubicBezTo>
                  <a:cubicBezTo>
                    <a:pt x="2469" y="6789"/>
                    <a:pt x="2560" y="6758"/>
                    <a:pt x="2651" y="6758"/>
                  </a:cubicBezTo>
                  <a:cubicBezTo>
                    <a:pt x="2761" y="6758"/>
                    <a:pt x="2870" y="6803"/>
                    <a:pt x="2947" y="6892"/>
                  </a:cubicBezTo>
                  <a:lnTo>
                    <a:pt x="3739" y="7803"/>
                  </a:lnTo>
                  <a:cubicBezTo>
                    <a:pt x="3865" y="7946"/>
                    <a:pt x="3872" y="8200"/>
                    <a:pt x="3713" y="8344"/>
                  </a:cubicBezTo>
                  <a:lnTo>
                    <a:pt x="2835" y="9178"/>
                  </a:lnTo>
                  <a:cubicBezTo>
                    <a:pt x="2761" y="9250"/>
                    <a:pt x="2663" y="9286"/>
                    <a:pt x="2566" y="9286"/>
                  </a:cubicBezTo>
                  <a:cubicBezTo>
                    <a:pt x="2462" y="9286"/>
                    <a:pt x="2359" y="9245"/>
                    <a:pt x="2282" y="9165"/>
                  </a:cubicBezTo>
                  <a:cubicBezTo>
                    <a:pt x="2134" y="9008"/>
                    <a:pt x="2139" y="8759"/>
                    <a:pt x="2296" y="8610"/>
                  </a:cubicBezTo>
                  <a:lnTo>
                    <a:pt x="2514" y="8404"/>
                  </a:lnTo>
                  <a:cubicBezTo>
                    <a:pt x="1655" y="8325"/>
                    <a:pt x="702" y="8157"/>
                    <a:pt x="0" y="7982"/>
                  </a:cubicBezTo>
                  <a:lnTo>
                    <a:pt x="0" y="12577"/>
                  </a:lnTo>
                  <a:cubicBezTo>
                    <a:pt x="0" y="13013"/>
                    <a:pt x="354" y="13367"/>
                    <a:pt x="790" y="13367"/>
                  </a:cubicBezTo>
                  <a:lnTo>
                    <a:pt x="6783" y="13367"/>
                  </a:lnTo>
                  <a:cubicBezTo>
                    <a:pt x="7219" y="13367"/>
                    <a:pt x="7572" y="13013"/>
                    <a:pt x="7572" y="12577"/>
                  </a:cubicBezTo>
                  <a:lnTo>
                    <a:pt x="7572" y="7901"/>
                  </a:lnTo>
                  <a:cubicBezTo>
                    <a:pt x="7350" y="7967"/>
                    <a:pt x="7112" y="8029"/>
                    <a:pt x="6863" y="8090"/>
                  </a:cubicBezTo>
                  <a:cubicBezTo>
                    <a:pt x="6832" y="8097"/>
                    <a:pt x="6800" y="8101"/>
                    <a:pt x="6770" y="8101"/>
                  </a:cubicBezTo>
                  <a:cubicBezTo>
                    <a:pt x="6593" y="8101"/>
                    <a:pt x="6433" y="7981"/>
                    <a:pt x="6389" y="7802"/>
                  </a:cubicBezTo>
                  <a:cubicBezTo>
                    <a:pt x="6337" y="7588"/>
                    <a:pt x="6468" y="7377"/>
                    <a:pt x="6678" y="7326"/>
                  </a:cubicBezTo>
                  <a:cubicBezTo>
                    <a:pt x="7012" y="7245"/>
                    <a:pt x="7310" y="7163"/>
                    <a:pt x="7572" y="7080"/>
                  </a:cubicBezTo>
                  <a:lnTo>
                    <a:pt x="7572" y="790"/>
                  </a:lnTo>
                  <a:cubicBezTo>
                    <a:pt x="7572" y="354"/>
                    <a:pt x="7219" y="0"/>
                    <a:pt x="67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83"/>
          <p:cNvGrpSpPr/>
          <p:nvPr/>
        </p:nvGrpSpPr>
        <p:grpSpPr>
          <a:xfrm>
            <a:off x="2714047" y="4190228"/>
            <a:ext cx="340166" cy="418091"/>
            <a:chOff x="2714047" y="4190228"/>
            <a:chExt cx="340166" cy="418091"/>
          </a:xfrm>
        </p:grpSpPr>
        <p:sp>
          <p:nvSpPr>
            <p:cNvPr id="1645" name="Google Shape;1645;p83"/>
            <p:cNvSpPr/>
            <p:nvPr/>
          </p:nvSpPr>
          <p:spPr>
            <a:xfrm>
              <a:off x="2898864" y="4222199"/>
              <a:ext cx="97758" cy="106392"/>
            </a:xfrm>
            <a:custGeom>
              <a:rect b="b" l="l" r="r" t="t"/>
              <a:pathLst>
                <a:path extrusionOk="0" h="3401" w="3125">
                  <a:moveTo>
                    <a:pt x="1542" y="0"/>
                  </a:moveTo>
                  <a:cubicBezTo>
                    <a:pt x="1422" y="209"/>
                    <a:pt x="1227" y="397"/>
                    <a:pt x="970" y="544"/>
                  </a:cubicBezTo>
                  <a:cubicBezTo>
                    <a:pt x="695" y="699"/>
                    <a:pt x="360" y="804"/>
                    <a:pt x="0" y="850"/>
                  </a:cubicBezTo>
                  <a:lnTo>
                    <a:pt x="0" y="2381"/>
                  </a:lnTo>
                  <a:cubicBezTo>
                    <a:pt x="594" y="2505"/>
                    <a:pt x="1095" y="2887"/>
                    <a:pt x="1383" y="3401"/>
                  </a:cubicBezTo>
                  <a:lnTo>
                    <a:pt x="2799" y="2903"/>
                  </a:lnTo>
                  <a:cubicBezTo>
                    <a:pt x="2724" y="2548"/>
                    <a:pt x="2710" y="2197"/>
                    <a:pt x="2766" y="1888"/>
                  </a:cubicBezTo>
                  <a:cubicBezTo>
                    <a:pt x="2821" y="1574"/>
                    <a:pt x="2946" y="1313"/>
                    <a:pt x="3125" y="1127"/>
                  </a:cubicBezTo>
                  <a:cubicBezTo>
                    <a:pt x="2681" y="653"/>
                    <a:pt x="2144" y="267"/>
                    <a:pt x="1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3"/>
            <p:cNvSpPr/>
            <p:nvPr/>
          </p:nvSpPr>
          <p:spPr>
            <a:xfrm>
              <a:off x="2947978" y="4460353"/>
              <a:ext cx="69948" cy="49520"/>
            </a:xfrm>
            <a:custGeom>
              <a:rect b="b" l="l" r="r" t="t"/>
              <a:pathLst>
                <a:path extrusionOk="0" h="1583" w="2236">
                  <a:moveTo>
                    <a:pt x="1867" y="1"/>
                  </a:moveTo>
                  <a:cubicBezTo>
                    <a:pt x="1842" y="1"/>
                    <a:pt x="1817" y="3"/>
                    <a:pt x="1792" y="4"/>
                  </a:cubicBezTo>
                  <a:cubicBezTo>
                    <a:pt x="1504" y="24"/>
                    <a:pt x="1164" y="152"/>
                    <a:pt x="856" y="358"/>
                  </a:cubicBezTo>
                  <a:cubicBezTo>
                    <a:pt x="210" y="785"/>
                    <a:pt x="1" y="1331"/>
                    <a:pt x="103" y="1483"/>
                  </a:cubicBezTo>
                  <a:cubicBezTo>
                    <a:pt x="143" y="1543"/>
                    <a:pt x="257" y="1582"/>
                    <a:pt x="420" y="1582"/>
                  </a:cubicBezTo>
                  <a:cubicBezTo>
                    <a:pt x="672" y="1582"/>
                    <a:pt x="1042" y="1487"/>
                    <a:pt x="1435" y="1226"/>
                  </a:cubicBezTo>
                  <a:cubicBezTo>
                    <a:pt x="1742" y="1021"/>
                    <a:pt x="1995" y="758"/>
                    <a:pt x="2124" y="502"/>
                  </a:cubicBezTo>
                  <a:cubicBezTo>
                    <a:pt x="2211" y="332"/>
                    <a:pt x="2236" y="174"/>
                    <a:pt x="2187" y="101"/>
                  </a:cubicBezTo>
                  <a:cubicBezTo>
                    <a:pt x="2145" y="38"/>
                    <a:pt x="2023" y="1"/>
                    <a:pt x="18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3"/>
            <p:cNvSpPr/>
            <p:nvPr/>
          </p:nvSpPr>
          <p:spPr>
            <a:xfrm>
              <a:off x="3007227" y="4274441"/>
              <a:ext cx="46986" cy="74171"/>
            </a:xfrm>
            <a:custGeom>
              <a:rect b="b" l="l" r="r" t="t"/>
              <a:pathLst>
                <a:path extrusionOk="0" h="2371" w="1502">
                  <a:moveTo>
                    <a:pt x="381" y="0"/>
                  </a:moveTo>
                  <a:cubicBezTo>
                    <a:pt x="364" y="0"/>
                    <a:pt x="349" y="3"/>
                    <a:pt x="336" y="7"/>
                  </a:cubicBezTo>
                  <a:cubicBezTo>
                    <a:pt x="162" y="69"/>
                    <a:pt x="0" y="629"/>
                    <a:pt x="259" y="1360"/>
                  </a:cubicBezTo>
                  <a:cubicBezTo>
                    <a:pt x="496" y="2034"/>
                    <a:pt x="920" y="2371"/>
                    <a:pt x="1121" y="2371"/>
                  </a:cubicBezTo>
                  <a:cubicBezTo>
                    <a:pt x="1138" y="2371"/>
                    <a:pt x="1153" y="2368"/>
                    <a:pt x="1167" y="2364"/>
                  </a:cubicBezTo>
                  <a:cubicBezTo>
                    <a:pt x="1341" y="2304"/>
                    <a:pt x="1501" y="1745"/>
                    <a:pt x="1244" y="1013"/>
                  </a:cubicBezTo>
                  <a:cubicBezTo>
                    <a:pt x="1005" y="338"/>
                    <a:pt x="581"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3"/>
            <p:cNvSpPr/>
            <p:nvPr/>
          </p:nvSpPr>
          <p:spPr>
            <a:xfrm>
              <a:off x="2935590" y="4338194"/>
              <a:ext cx="101293" cy="104922"/>
            </a:xfrm>
            <a:custGeom>
              <a:rect b="b" l="l" r="r" t="t"/>
              <a:pathLst>
                <a:path extrusionOk="0" h="3354" w="3238">
                  <a:moveTo>
                    <a:pt x="1910" y="0"/>
                  </a:moveTo>
                  <a:lnTo>
                    <a:pt x="463" y="509"/>
                  </a:lnTo>
                  <a:cubicBezTo>
                    <a:pt x="470" y="574"/>
                    <a:pt x="473" y="637"/>
                    <a:pt x="473" y="703"/>
                  </a:cubicBezTo>
                  <a:cubicBezTo>
                    <a:pt x="473" y="1202"/>
                    <a:pt x="295" y="1661"/>
                    <a:pt x="1" y="2018"/>
                  </a:cubicBezTo>
                  <a:lnTo>
                    <a:pt x="1114" y="3354"/>
                  </a:lnTo>
                  <a:cubicBezTo>
                    <a:pt x="1451" y="3181"/>
                    <a:pt x="1802" y="3078"/>
                    <a:pt x="2128" y="3054"/>
                  </a:cubicBezTo>
                  <a:cubicBezTo>
                    <a:pt x="2171" y="3051"/>
                    <a:pt x="2214" y="3050"/>
                    <a:pt x="2255" y="3050"/>
                  </a:cubicBezTo>
                  <a:cubicBezTo>
                    <a:pt x="2392" y="3050"/>
                    <a:pt x="2522" y="3065"/>
                    <a:pt x="2643" y="3095"/>
                  </a:cubicBezTo>
                  <a:cubicBezTo>
                    <a:pt x="2966" y="2517"/>
                    <a:pt x="3175" y="1867"/>
                    <a:pt x="3237" y="1174"/>
                  </a:cubicBezTo>
                  <a:cubicBezTo>
                    <a:pt x="2995" y="1134"/>
                    <a:pt x="2749" y="1011"/>
                    <a:pt x="2521" y="813"/>
                  </a:cubicBezTo>
                  <a:cubicBezTo>
                    <a:pt x="2284" y="607"/>
                    <a:pt x="2074" y="326"/>
                    <a:pt x="19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3"/>
            <p:cNvSpPr/>
            <p:nvPr/>
          </p:nvSpPr>
          <p:spPr>
            <a:xfrm>
              <a:off x="2846404" y="4190228"/>
              <a:ext cx="78206" cy="32659"/>
            </a:xfrm>
            <a:custGeom>
              <a:rect b="b" l="l" r="r" t="t"/>
              <a:pathLst>
                <a:path extrusionOk="0" h="1044" w="2500">
                  <a:moveTo>
                    <a:pt x="1250" y="0"/>
                  </a:moveTo>
                  <a:cubicBezTo>
                    <a:pt x="474" y="0"/>
                    <a:pt x="0" y="339"/>
                    <a:pt x="0" y="522"/>
                  </a:cubicBezTo>
                  <a:cubicBezTo>
                    <a:pt x="0" y="706"/>
                    <a:pt x="474" y="1044"/>
                    <a:pt x="1250" y="1044"/>
                  </a:cubicBezTo>
                  <a:cubicBezTo>
                    <a:pt x="2026" y="1044"/>
                    <a:pt x="2500" y="705"/>
                    <a:pt x="2500" y="522"/>
                  </a:cubicBezTo>
                  <a:cubicBezTo>
                    <a:pt x="2500" y="337"/>
                    <a:pt x="2026" y="0"/>
                    <a:pt x="1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3"/>
            <p:cNvSpPr/>
            <p:nvPr/>
          </p:nvSpPr>
          <p:spPr>
            <a:xfrm>
              <a:off x="2752963" y="4460321"/>
              <a:ext cx="69916" cy="49489"/>
            </a:xfrm>
            <a:custGeom>
              <a:rect b="b" l="l" r="r" t="t"/>
              <a:pathLst>
                <a:path extrusionOk="0" h="1582" w="2235">
                  <a:moveTo>
                    <a:pt x="370" y="1"/>
                  </a:moveTo>
                  <a:cubicBezTo>
                    <a:pt x="213" y="1"/>
                    <a:pt x="91" y="37"/>
                    <a:pt x="49" y="100"/>
                  </a:cubicBezTo>
                  <a:cubicBezTo>
                    <a:pt x="1" y="174"/>
                    <a:pt x="27" y="331"/>
                    <a:pt x="112" y="502"/>
                  </a:cubicBezTo>
                  <a:cubicBezTo>
                    <a:pt x="242" y="759"/>
                    <a:pt x="494" y="1022"/>
                    <a:pt x="802" y="1226"/>
                  </a:cubicBezTo>
                  <a:cubicBezTo>
                    <a:pt x="1195" y="1486"/>
                    <a:pt x="1564" y="1582"/>
                    <a:pt x="1816" y="1582"/>
                  </a:cubicBezTo>
                  <a:cubicBezTo>
                    <a:pt x="1978" y="1582"/>
                    <a:pt x="2092" y="1542"/>
                    <a:pt x="2132" y="1482"/>
                  </a:cubicBezTo>
                  <a:cubicBezTo>
                    <a:pt x="2234" y="1330"/>
                    <a:pt x="2027" y="785"/>
                    <a:pt x="1381" y="356"/>
                  </a:cubicBezTo>
                  <a:cubicBezTo>
                    <a:pt x="1073" y="153"/>
                    <a:pt x="730" y="23"/>
                    <a:pt x="444" y="3"/>
                  </a:cubicBezTo>
                  <a:cubicBezTo>
                    <a:pt x="418" y="2"/>
                    <a:pt x="394"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3"/>
            <p:cNvSpPr/>
            <p:nvPr/>
          </p:nvSpPr>
          <p:spPr>
            <a:xfrm>
              <a:off x="2816216" y="4416964"/>
              <a:ext cx="138800" cy="191355"/>
            </a:xfrm>
            <a:custGeom>
              <a:rect b="b" l="l" r="r" t="t"/>
              <a:pathLst>
                <a:path extrusionOk="0" h="6117" w="4437">
                  <a:moveTo>
                    <a:pt x="1212" y="1"/>
                  </a:moveTo>
                  <a:lnTo>
                    <a:pt x="195" y="1310"/>
                  </a:lnTo>
                  <a:cubicBezTo>
                    <a:pt x="458" y="1543"/>
                    <a:pt x="672" y="1807"/>
                    <a:pt x="810" y="2080"/>
                  </a:cubicBezTo>
                  <a:cubicBezTo>
                    <a:pt x="955" y="2366"/>
                    <a:pt x="1012" y="2652"/>
                    <a:pt x="980" y="2909"/>
                  </a:cubicBezTo>
                  <a:cubicBezTo>
                    <a:pt x="1242" y="2976"/>
                    <a:pt x="1511" y="3026"/>
                    <a:pt x="1787" y="3049"/>
                  </a:cubicBezTo>
                  <a:lnTo>
                    <a:pt x="1787" y="4537"/>
                  </a:lnTo>
                  <a:lnTo>
                    <a:pt x="1068" y="4537"/>
                  </a:lnTo>
                  <a:cubicBezTo>
                    <a:pt x="479" y="4537"/>
                    <a:pt x="1" y="5014"/>
                    <a:pt x="1" y="5604"/>
                  </a:cubicBezTo>
                  <a:lnTo>
                    <a:pt x="1" y="5894"/>
                  </a:lnTo>
                  <a:cubicBezTo>
                    <a:pt x="1" y="6017"/>
                    <a:pt x="100" y="6116"/>
                    <a:pt x="223" y="6116"/>
                  </a:cubicBezTo>
                  <a:lnTo>
                    <a:pt x="4213" y="6116"/>
                  </a:lnTo>
                  <a:cubicBezTo>
                    <a:pt x="4336" y="6116"/>
                    <a:pt x="4436" y="6017"/>
                    <a:pt x="4436" y="5894"/>
                  </a:cubicBezTo>
                  <a:lnTo>
                    <a:pt x="4436" y="5604"/>
                  </a:lnTo>
                  <a:cubicBezTo>
                    <a:pt x="4436" y="5014"/>
                    <a:pt x="3957" y="4537"/>
                    <a:pt x="3369" y="4537"/>
                  </a:cubicBezTo>
                  <a:lnTo>
                    <a:pt x="2642" y="4537"/>
                  </a:lnTo>
                  <a:lnTo>
                    <a:pt x="2642" y="3049"/>
                  </a:lnTo>
                  <a:cubicBezTo>
                    <a:pt x="2918" y="3026"/>
                    <a:pt x="3186" y="2980"/>
                    <a:pt x="3446" y="2911"/>
                  </a:cubicBezTo>
                  <a:cubicBezTo>
                    <a:pt x="3414" y="2653"/>
                    <a:pt x="3470" y="2367"/>
                    <a:pt x="3617" y="2080"/>
                  </a:cubicBezTo>
                  <a:cubicBezTo>
                    <a:pt x="3754" y="1811"/>
                    <a:pt x="3961" y="1551"/>
                    <a:pt x="4221" y="1320"/>
                  </a:cubicBezTo>
                  <a:lnTo>
                    <a:pt x="3150" y="36"/>
                  </a:lnTo>
                  <a:cubicBezTo>
                    <a:pt x="2869" y="177"/>
                    <a:pt x="2551" y="259"/>
                    <a:pt x="2213" y="259"/>
                  </a:cubicBezTo>
                  <a:cubicBezTo>
                    <a:pt x="1851" y="259"/>
                    <a:pt x="1510" y="166"/>
                    <a:pt x="12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3"/>
            <p:cNvSpPr/>
            <p:nvPr/>
          </p:nvSpPr>
          <p:spPr>
            <a:xfrm>
              <a:off x="2734287" y="4338382"/>
              <a:ext cx="99666" cy="104577"/>
            </a:xfrm>
            <a:custGeom>
              <a:rect b="b" l="l" r="r" t="t"/>
              <a:pathLst>
                <a:path extrusionOk="0" h="3343" w="3186">
                  <a:moveTo>
                    <a:pt x="1232" y="1"/>
                  </a:moveTo>
                  <a:cubicBezTo>
                    <a:pt x="1070" y="324"/>
                    <a:pt x="860" y="602"/>
                    <a:pt x="624" y="807"/>
                  </a:cubicBezTo>
                  <a:cubicBezTo>
                    <a:pt x="426" y="980"/>
                    <a:pt x="213" y="1094"/>
                    <a:pt x="1" y="1148"/>
                  </a:cubicBezTo>
                  <a:cubicBezTo>
                    <a:pt x="61" y="1848"/>
                    <a:pt x="271" y="2504"/>
                    <a:pt x="596" y="3087"/>
                  </a:cubicBezTo>
                  <a:cubicBezTo>
                    <a:pt x="714" y="3059"/>
                    <a:pt x="842" y="3044"/>
                    <a:pt x="976" y="3044"/>
                  </a:cubicBezTo>
                  <a:cubicBezTo>
                    <a:pt x="1018" y="3044"/>
                    <a:pt x="1060" y="3045"/>
                    <a:pt x="1103" y="3048"/>
                  </a:cubicBezTo>
                  <a:cubicBezTo>
                    <a:pt x="1426" y="3072"/>
                    <a:pt x="1773" y="3174"/>
                    <a:pt x="2106" y="3343"/>
                  </a:cubicBezTo>
                  <a:lnTo>
                    <a:pt x="3185" y="1953"/>
                  </a:lnTo>
                  <a:cubicBezTo>
                    <a:pt x="2918" y="1604"/>
                    <a:pt x="2759" y="1169"/>
                    <a:pt x="2759" y="697"/>
                  </a:cubicBezTo>
                  <a:cubicBezTo>
                    <a:pt x="2759" y="653"/>
                    <a:pt x="2760" y="610"/>
                    <a:pt x="2764" y="566"/>
                  </a:cubicBezTo>
                  <a:lnTo>
                    <a:pt x="12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3"/>
            <p:cNvSpPr/>
            <p:nvPr/>
          </p:nvSpPr>
          <p:spPr>
            <a:xfrm>
              <a:off x="2773077" y="4222261"/>
              <a:ext cx="99040" cy="107987"/>
            </a:xfrm>
            <a:custGeom>
              <a:rect b="b" l="l" r="r" t="t"/>
              <a:pathLst>
                <a:path extrusionOk="0" h="3452" w="3166">
                  <a:moveTo>
                    <a:pt x="1626" y="0"/>
                  </a:moveTo>
                  <a:cubicBezTo>
                    <a:pt x="1004" y="277"/>
                    <a:pt x="451" y="680"/>
                    <a:pt x="0" y="1178"/>
                  </a:cubicBezTo>
                  <a:cubicBezTo>
                    <a:pt x="154" y="1358"/>
                    <a:pt x="262" y="1599"/>
                    <a:pt x="312" y="1886"/>
                  </a:cubicBezTo>
                  <a:cubicBezTo>
                    <a:pt x="366" y="2197"/>
                    <a:pt x="354" y="2549"/>
                    <a:pt x="277" y="2907"/>
                  </a:cubicBezTo>
                  <a:lnTo>
                    <a:pt x="1754" y="3452"/>
                  </a:lnTo>
                  <a:cubicBezTo>
                    <a:pt x="2037" y="2911"/>
                    <a:pt x="2551" y="2508"/>
                    <a:pt x="3166" y="2379"/>
                  </a:cubicBezTo>
                  <a:lnTo>
                    <a:pt x="3166" y="848"/>
                  </a:lnTo>
                  <a:cubicBezTo>
                    <a:pt x="2806" y="802"/>
                    <a:pt x="2471" y="697"/>
                    <a:pt x="2196" y="542"/>
                  </a:cubicBezTo>
                  <a:cubicBezTo>
                    <a:pt x="1939" y="395"/>
                    <a:pt x="1745" y="209"/>
                    <a:pt x="16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3"/>
            <p:cNvSpPr/>
            <p:nvPr/>
          </p:nvSpPr>
          <p:spPr>
            <a:xfrm>
              <a:off x="2714047" y="4274472"/>
              <a:ext cx="46986" cy="74171"/>
            </a:xfrm>
            <a:custGeom>
              <a:rect b="b" l="l" r="r" t="t"/>
              <a:pathLst>
                <a:path extrusionOk="0" h="2371" w="1502">
                  <a:moveTo>
                    <a:pt x="1122" y="0"/>
                  </a:moveTo>
                  <a:cubicBezTo>
                    <a:pt x="922" y="0"/>
                    <a:pt x="497" y="337"/>
                    <a:pt x="258" y="1012"/>
                  </a:cubicBezTo>
                  <a:cubicBezTo>
                    <a:pt x="1" y="1742"/>
                    <a:pt x="161" y="2302"/>
                    <a:pt x="335" y="2364"/>
                  </a:cubicBezTo>
                  <a:cubicBezTo>
                    <a:pt x="349" y="2368"/>
                    <a:pt x="364" y="2371"/>
                    <a:pt x="381" y="2371"/>
                  </a:cubicBezTo>
                  <a:cubicBezTo>
                    <a:pt x="581" y="2371"/>
                    <a:pt x="1005" y="2034"/>
                    <a:pt x="1243" y="1359"/>
                  </a:cubicBezTo>
                  <a:cubicBezTo>
                    <a:pt x="1501" y="628"/>
                    <a:pt x="1339" y="68"/>
                    <a:pt x="1166" y="7"/>
                  </a:cubicBezTo>
                  <a:cubicBezTo>
                    <a:pt x="1154" y="2"/>
                    <a:pt x="1138" y="0"/>
                    <a:pt x="1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3"/>
            <p:cNvSpPr/>
            <p:nvPr/>
          </p:nvSpPr>
          <p:spPr>
            <a:xfrm>
              <a:off x="2847342" y="4322021"/>
              <a:ext cx="76329" cy="76329"/>
            </a:xfrm>
            <a:custGeom>
              <a:rect b="b" l="l" r="r" t="t"/>
              <a:pathLst>
                <a:path extrusionOk="0" h="2440" w="2440">
                  <a:moveTo>
                    <a:pt x="1220" y="0"/>
                  </a:moveTo>
                  <a:cubicBezTo>
                    <a:pt x="547" y="0"/>
                    <a:pt x="1" y="547"/>
                    <a:pt x="1" y="1220"/>
                  </a:cubicBezTo>
                  <a:cubicBezTo>
                    <a:pt x="1" y="1893"/>
                    <a:pt x="547" y="2440"/>
                    <a:pt x="1220" y="2440"/>
                  </a:cubicBezTo>
                  <a:cubicBezTo>
                    <a:pt x="1893" y="2440"/>
                    <a:pt x="2439" y="1893"/>
                    <a:pt x="2439" y="1220"/>
                  </a:cubicBezTo>
                  <a:cubicBezTo>
                    <a:pt x="2439" y="547"/>
                    <a:pt x="1893" y="0"/>
                    <a:pt x="12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83"/>
          <p:cNvGrpSpPr/>
          <p:nvPr/>
        </p:nvGrpSpPr>
        <p:grpSpPr>
          <a:xfrm>
            <a:off x="3328874" y="4190228"/>
            <a:ext cx="236996" cy="418091"/>
            <a:chOff x="3328874" y="4190228"/>
            <a:chExt cx="236996" cy="418091"/>
          </a:xfrm>
        </p:grpSpPr>
        <p:sp>
          <p:nvSpPr>
            <p:cNvPr id="1657" name="Google Shape;1657;p83"/>
            <p:cNvSpPr/>
            <p:nvPr/>
          </p:nvSpPr>
          <p:spPr>
            <a:xfrm>
              <a:off x="3328874" y="4190228"/>
              <a:ext cx="236996" cy="418091"/>
            </a:xfrm>
            <a:custGeom>
              <a:rect b="b" l="l" r="r" t="t"/>
              <a:pathLst>
                <a:path extrusionOk="0" h="13365" w="7576">
                  <a:moveTo>
                    <a:pt x="4440" y="1233"/>
                  </a:moveTo>
                  <a:cubicBezTo>
                    <a:pt x="4658" y="1233"/>
                    <a:pt x="4833" y="1411"/>
                    <a:pt x="4833" y="1627"/>
                  </a:cubicBezTo>
                  <a:cubicBezTo>
                    <a:pt x="4833" y="1845"/>
                    <a:pt x="4657" y="2021"/>
                    <a:pt x="4440" y="2021"/>
                  </a:cubicBezTo>
                  <a:lnTo>
                    <a:pt x="3118" y="2021"/>
                  </a:lnTo>
                  <a:cubicBezTo>
                    <a:pt x="2900" y="2021"/>
                    <a:pt x="2724" y="1844"/>
                    <a:pt x="2724" y="1627"/>
                  </a:cubicBezTo>
                  <a:cubicBezTo>
                    <a:pt x="2724" y="1411"/>
                    <a:pt x="2902" y="1233"/>
                    <a:pt x="3118" y="1233"/>
                  </a:cubicBezTo>
                  <a:close/>
                  <a:moveTo>
                    <a:pt x="3789" y="3361"/>
                  </a:moveTo>
                  <a:cubicBezTo>
                    <a:pt x="4406" y="3361"/>
                    <a:pt x="4907" y="3863"/>
                    <a:pt x="4907" y="4479"/>
                  </a:cubicBezTo>
                  <a:lnTo>
                    <a:pt x="4907" y="6179"/>
                  </a:lnTo>
                  <a:cubicBezTo>
                    <a:pt x="4907" y="6796"/>
                    <a:pt x="4406" y="7297"/>
                    <a:pt x="3789" y="7297"/>
                  </a:cubicBezTo>
                  <a:cubicBezTo>
                    <a:pt x="3172" y="7297"/>
                    <a:pt x="2671" y="6796"/>
                    <a:pt x="2671" y="6179"/>
                  </a:cubicBezTo>
                  <a:lnTo>
                    <a:pt x="2671" y="4479"/>
                  </a:lnTo>
                  <a:cubicBezTo>
                    <a:pt x="2671" y="3861"/>
                    <a:pt x="3172" y="3361"/>
                    <a:pt x="3789" y="3361"/>
                  </a:cubicBezTo>
                  <a:close/>
                  <a:moveTo>
                    <a:pt x="5832" y="6010"/>
                  </a:moveTo>
                  <a:cubicBezTo>
                    <a:pt x="6050" y="6010"/>
                    <a:pt x="6226" y="6187"/>
                    <a:pt x="6226" y="6403"/>
                  </a:cubicBezTo>
                  <a:cubicBezTo>
                    <a:pt x="6227" y="7040"/>
                    <a:pt x="5969" y="7643"/>
                    <a:pt x="5498" y="8096"/>
                  </a:cubicBezTo>
                  <a:cubicBezTo>
                    <a:pt x="5131" y="8450"/>
                    <a:pt x="4673" y="8679"/>
                    <a:pt x="4182" y="8758"/>
                  </a:cubicBezTo>
                  <a:lnTo>
                    <a:pt x="4182" y="9220"/>
                  </a:lnTo>
                  <a:lnTo>
                    <a:pt x="4611" y="9220"/>
                  </a:lnTo>
                  <a:cubicBezTo>
                    <a:pt x="4828" y="9220"/>
                    <a:pt x="5004" y="9397"/>
                    <a:pt x="5004" y="9614"/>
                  </a:cubicBezTo>
                  <a:cubicBezTo>
                    <a:pt x="5004" y="9833"/>
                    <a:pt x="4827" y="10008"/>
                    <a:pt x="4611" y="10008"/>
                  </a:cubicBezTo>
                  <a:lnTo>
                    <a:pt x="2966" y="10008"/>
                  </a:lnTo>
                  <a:cubicBezTo>
                    <a:pt x="2749" y="10008"/>
                    <a:pt x="2573" y="9831"/>
                    <a:pt x="2573" y="9614"/>
                  </a:cubicBezTo>
                  <a:cubicBezTo>
                    <a:pt x="2573" y="9397"/>
                    <a:pt x="2750" y="9220"/>
                    <a:pt x="2966" y="9220"/>
                  </a:cubicBezTo>
                  <a:lnTo>
                    <a:pt x="3395" y="9220"/>
                  </a:lnTo>
                  <a:lnTo>
                    <a:pt x="3395" y="8758"/>
                  </a:lnTo>
                  <a:cubicBezTo>
                    <a:pt x="2904" y="8679"/>
                    <a:pt x="2447" y="8450"/>
                    <a:pt x="2079" y="8096"/>
                  </a:cubicBezTo>
                  <a:cubicBezTo>
                    <a:pt x="1608" y="7643"/>
                    <a:pt x="1349" y="7040"/>
                    <a:pt x="1349" y="6403"/>
                  </a:cubicBezTo>
                  <a:cubicBezTo>
                    <a:pt x="1349" y="6186"/>
                    <a:pt x="1524" y="6010"/>
                    <a:pt x="1742" y="6010"/>
                  </a:cubicBezTo>
                  <a:cubicBezTo>
                    <a:pt x="1960" y="6010"/>
                    <a:pt x="2135" y="6187"/>
                    <a:pt x="2135" y="6403"/>
                  </a:cubicBezTo>
                  <a:cubicBezTo>
                    <a:pt x="2135" y="7270"/>
                    <a:pt x="2892" y="8003"/>
                    <a:pt x="3787" y="8003"/>
                  </a:cubicBezTo>
                  <a:cubicBezTo>
                    <a:pt x="4682" y="8003"/>
                    <a:pt x="5439" y="7270"/>
                    <a:pt x="5439" y="6403"/>
                  </a:cubicBezTo>
                  <a:cubicBezTo>
                    <a:pt x="5439" y="6186"/>
                    <a:pt x="5616" y="6010"/>
                    <a:pt x="5832" y="6010"/>
                  </a:cubicBezTo>
                  <a:close/>
                  <a:moveTo>
                    <a:pt x="3780" y="11326"/>
                  </a:moveTo>
                  <a:cubicBezTo>
                    <a:pt x="3999" y="11326"/>
                    <a:pt x="4176" y="11503"/>
                    <a:pt x="4176" y="11722"/>
                  </a:cubicBezTo>
                  <a:cubicBezTo>
                    <a:pt x="4176" y="11942"/>
                    <a:pt x="3999" y="12118"/>
                    <a:pt x="3780" y="12118"/>
                  </a:cubicBezTo>
                  <a:cubicBezTo>
                    <a:pt x="3560" y="12118"/>
                    <a:pt x="3384" y="11942"/>
                    <a:pt x="3384" y="11722"/>
                  </a:cubicBezTo>
                  <a:cubicBezTo>
                    <a:pt x="3384" y="11503"/>
                    <a:pt x="3560" y="11326"/>
                    <a:pt x="3780" y="11326"/>
                  </a:cubicBezTo>
                  <a:close/>
                  <a:moveTo>
                    <a:pt x="796" y="0"/>
                  </a:moveTo>
                  <a:cubicBezTo>
                    <a:pt x="358" y="0"/>
                    <a:pt x="1" y="355"/>
                    <a:pt x="1" y="795"/>
                  </a:cubicBezTo>
                  <a:lnTo>
                    <a:pt x="1" y="12569"/>
                  </a:lnTo>
                  <a:cubicBezTo>
                    <a:pt x="1" y="13008"/>
                    <a:pt x="356" y="13364"/>
                    <a:pt x="796" y="13364"/>
                  </a:cubicBezTo>
                  <a:lnTo>
                    <a:pt x="6780" y="13364"/>
                  </a:lnTo>
                  <a:cubicBezTo>
                    <a:pt x="7218" y="13364"/>
                    <a:pt x="7575" y="13010"/>
                    <a:pt x="7575" y="12569"/>
                  </a:cubicBezTo>
                  <a:lnTo>
                    <a:pt x="7575" y="795"/>
                  </a:lnTo>
                  <a:cubicBezTo>
                    <a:pt x="7575" y="355"/>
                    <a:pt x="7220" y="0"/>
                    <a:pt x="67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3"/>
            <p:cNvSpPr/>
            <p:nvPr/>
          </p:nvSpPr>
          <p:spPr>
            <a:xfrm>
              <a:off x="3437017" y="4319957"/>
              <a:ext cx="20740" cy="73952"/>
            </a:xfrm>
            <a:custGeom>
              <a:rect b="b" l="l" r="r" t="t"/>
              <a:pathLst>
                <a:path extrusionOk="0" h="2364" w="663">
                  <a:moveTo>
                    <a:pt x="332" y="1"/>
                  </a:moveTo>
                  <a:cubicBezTo>
                    <a:pt x="149" y="1"/>
                    <a:pt x="1" y="149"/>
                    <a:pt x="1" y="332"/>
                  </a:cubicBezTo>
                  <a:lnTo>
                    <a:pt x="1" y="2032"/>
                  </a:lnTo>
                  <a:cubicBezTo>
                    <a:pt x="1" y="2214"/>
                    <a:pt x="149" y="2363"/>
                    <a:pt x="332" y="2363"/>
                  </a:cubicBezTo>
                  <a:cubicBezTo>
                    <a:pt x="514" y="2363"/>
                    <a:pt x="662" y="2214"/>
                    <a:pt x="662" y="2032"/>
                  </a:cubicBezTo>
                  <a:lnTo>
                    <a:pt x="662" y="332"/>
                  </a:lnTo>
                  <a:cubicBezTo>
                    <a:pt x="662" y="149"/>
                    <a:pt x="514" y="1"/>
                    <a:pt x="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83"/>
          <p:cNvGrpSpPr/>
          <p:nvPr/>
        </p:nvGrpSpPr>
        <p:grpSpPr>
          <a:xfrm>
            <a:off x="3844034" y="4190228"/>
            <a:ext cx="418184" cy="418091"/>
            <a:chOff x="3844034" y="4190228"/>
            <a:chExt cx="418184" cy="418091"/>
          </a:xfrm>
        </p:grpSpPr>
        <p:sp>
          <p:nvSpPr>
            <p:cNvPr id="1660" name="Google Shape;1660;p83"/>
            <p:cNvSpPr/>
            <p:nvPr/>
          </p:nvSpPr>
          <p:spPr>
            <a:xfrm>
              <a:off x="3844034" y="4190259"/>
              <a:ext cx="144025" cy="143993"/>
            </a:xfrm>
            <a:custGeom>
              <a:rect b="b" l="l" r="r" t="t"/>
              <a:pathLst>
                <a:path extrusionOk="0" h="4603" w="4604">
                  <a:moveTo>
                    <a:pt x="392" y="0"/>
                  </a:moveTo>
                  <a:cubicBezTo>
                    <a:pt x="175" y="0"/>
                    <a:pt x="1" y="176"/>
                    <a:pt x="1" y="391"/>
                  </a:cubicBezTo>
                  <a:lnTo>
                    <a:pt x="1" y="4212"/>
                  </a:lnTo>
                  <a:cubicBezTo>
                    <a:pt x="2" y="4427"/>
                    <a:pt x="177" y="4602"/>
                    <a:pt x="393" y="4602"/>
                  </a:cubicBezTo>
                  <a:cubicBezTo>
                    <a:pt x="609" y="4602"/>
                    <a:pt x="785" y="4427"/>
                    <a:pt x="785" y="4211"/>
                  </a:cubicBezTo>
                  <a:lnTo>
                    <a:pt x="785" y="782"/>
                  </a:lnTo>
                  <a:lnTo>
                    <a:pt x="4213" y="782"/>
                  </a:lnTo>
                  <a:cubicBezTo>
                    <a:pt x="4429" y="782"/>
                    <a:pt x="4604" y="607"/>
                    <a:pt x="4604" y="391"/>
                  </a:cubicBezTo>
                  <a:cubicBezTo>
                    <a:pt x="4604" y="176"/>
                    <a:pt x="4428" y="0"/>
                    <a:pt x="4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3"/>
            <p:cNvSpPr/>
            <p:nvPr/>
          </p:nvSpPr>
          <p:spPr>
            <a:xfrm>
              <a:off x="4118162" y="4190228"/>
              <a:ext cx="144025" cy="143993"/>
            </a:xfrm>
            <a:custGeom>
              <a:rect b="b" l="l" r="r" t="t"/>
              <a:pathLst>
                <a:path extrusionOk="0" h="4603" w="4604">
                  <a:moveTo>
                    <a:pt x="392" y="0"/>
                  </a:moveTo>
                  <a:cubicBezTo>
                    <a:pt x="174" y="0"/>
                    <a:pt x="0" y="176"/>
                    <a:pt x="0" y="391"/>
                  </a:cubicBezTo>
                  <a:cubicBezTo>
                    <a:pt x="0" y="607"/>
                    <a:pt x="177" y="782"/>
                    <a:pt x="392" y="782"/>
                  </a:cubicBezTo>
                  <a:lnTo>
                    <a:pt x="3820" y="782"/>
                  </a:lnTo>
                  <a:lnTo>
                    <a:pt x="3820" y="4211"/>
                  </a:lnTo>
                  <a:cubicBezTo>
                    <a:pt x="3820" y="4428"/>
                    <a:pt x="3996" y="4602"/>
                    <a:pt x="4211" y="4602"/>
                  </a:cubicBezTo>
                  <a:cubicBezTo>
                    <a:pt x="4426" y="4602"/>
                    <a:pt x="4603" y="4427"/>
                    <a:pt x="4603" y="4211"/>
                  </a:cubicBezTo>
                  <a:lnTo>
                    <a:pt x="4603" y="390"/>
                  </a:lnTo>
                  <a:cubicBezTo>
                    <a:pt x="4604" y="176"/>
                    <a:pt x="4428" y="0"/>
                    <a:pt x="4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3"/>
            <p:cNvSpPr/>
            <p:nvPr/>
          </p:nvSpPr>
          <p:spPr>
            <a:xfrm>
              <a:off x="4118225" y="4464232"/>
              <a:ext cx="143993" cy="144025"/>
            </a:xfrm>
            <a:custGeom>
              <a:rect b="b" l="l" r="r" t="t"/>
              <a:pathLst>
                <a:path extrusionOk="0" h="4604" w="4603">
                  <a:moveTo>
                    <a:pt x="4211" y="1"/>
                  </a:moveTo>
                  <a:cubicBezTo>
                    <a:pt x="3994" y="1"/>
                    <a:pt x="3819" y="177"/>
                    <a:pt x="3819" y="393"/>
                  </a:cubicBezTo>
                  <a:lnTo>
                    <a:pt x="3819" y="3821"/>
                  </a:lnTo>
                  <a:lnTo>
                    <a:pt x="391" y="3821"/>
                  </a:lnTo>
                  <a:cubicBezTo>
                    <a:pt x="175" y="3821"/>
                    <a:pt x="0" y="3997"/>
                    <a:pt x="0" y="4212"/>
                  </a:cubicBezTo>
                  <a:cubicBezTo>
                    <a:pt x="0" y="4427"/>
                    <a:pt x="176" y="4603"/>
                    <a:pt x="391" y="4603"/>
                  </a:cubicBezTo>
                  <a:lnTo>
                    <a:pt x="4212" y="4603"/>
                  </a:lnTo>
                  <a:cubicBezTo>
                    <a:pt x="4428" y="4603"/>
                    <a:pt x="4603" y="4427"/>
                    <a:pt x="4603" y="4212"/>
                  </a:cubicBezTo>
                  <a:lnTo>
                    <a:pt x="4603" y="390"/>
                  </a:lnTo>
                  <a:cubicBezTo>
                    <a:pt x="4602" y="177"/>
                    <a:pt x="4426" y="1"/>
                    <a:pt x="4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3"/>
            <p:cNvSpPr/>
            <p:nvPr/>
          </p:nvSpPr>
          <p:spPr>
            <a:xfrm>
              <a:off x="3844096" y="4464294"/>
              <a:ext cx="144056" cy="144025"/>
            </a:xfrm>
            <a:custGeom>
              <a:rect b="b" l="l" r="r" t="t"/>
              <a:pathLst>
                <a:path extrusionOk="0" h="4604" w="4605">
                  <a:moveTo>
                    <a:pt x="393" y="1"/>
                  </a:moveTo>
                  <a:cubicBezTo>
                    <a:pt x="175" y="1"/>
                    <a:pt x="1" y="176"/>
                    <a:pt x="1" y="392"/>
                  </a:cubicBezTo>
                  <a:lnTo>
                    <a:pt x="1" y="4213"/>
                  </a:lnTo>
                  <a:cubicBezTo>
                    <a:pt x="1" y="4429"/>
                    <a:pt x="177" y="4603"/>
                    <a:pt x="393" y="4603"/>
                  </a:cubicBezTo>
                  <a:lnTo>
                    <a:pt x="4214" y="4603"/>
                  </a:lnTo>
                  <a:cubicBezTo>
                    <a:pt x="4430" y="4603"/>
                    <a:pt x="4605" y="4428"/>
                    <a:pt x="4605" y="4213"/>
                  </a:cubicBezTo>
                  <a:cubicBezTo>
                    <a:pt x="4605" y="3997"/>
                    <a:pt x="4429" y="3820"/>
                    <a:pt x="4212" y="3820"/>
                  </a:cubicBezTo>
                  <a:lnTo>
                    <a:pt x="784" y="3820"/>
                  </a:lnTo>
                  <a:lnTo>
                    <a:pt x="784" y="392"/>
                  </a:lnTo>
                  <a:cubicBezTo>
                    <a:pt x="784" y="175"/>
                    <a:pt x="608" y="1"/>
                    <a:pt x="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3"/>
            <p:cNvSpPr/>
            <p:nvPr/>
          </p:nvSpPr>
          <p:spPr>
            <a:xfrm>
              <a:off x="4028256" y="4371542"/>
              <a:ext cx="49770" cy="15485"/>
            </a:xfrm>
            <a:custGeom>
              <a:rect b="b" l="l" r="r" t="t"/>
              <a:pathLst>
                <a:path extrusionOk="0" h="495" w="1591">
                  <a:moveTo>
                    <a:pt x="796" y="0"/>
                  </a:moveTo>
                  <a:cubicBezTo>
                    <a:pt x="447" y="0"/>
                    <a:pt x="145" y="202"/>
                    <a:pt x="1" y="495"/>
                  </a:cubicBezTo>
                  <a:lnTo>
                    <a:pt x="1591" y="495"/>
                  </a:lnTo>
                  <a:cubicBezTo>
                    <a:pt x="1446" y="201"/>
                    <a:pt x="1144" y="0"/>
                    <a:pt x="7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3"/>
            <p:cNvSpPr/>
            <p:nvPr/>
          </p:nvSpPr>
          <p:spPr>
            <a:xfrm>
              <a:off x="4028256" y="4411521"/>
              <a:ext cx="49770" cy="15485"/>
            </a:xfrm>
            <a:custGeom>
              <a:rect b="b" l="l" r="r" t="t"/>
              <a:pathLst>
                <a:path extrusionOk="0" h="495" w="1591">
                  <a:moveTo>
                    <a:pt x="1" y="0"/>
                  </a:moveTo>
                  <a:cubicBezTo>
                    <a:pt x="144" y="293"/>
                    <a:pt x="447" y="495"/>
                    <a:pt x="796" y="495"/>
                  </a:cubicBezTo>
                  <a:cubicBezTo>
                    <a:pt x="1145" y="495"/>
                    <a:pt x="1446" y="294"/>
                    <a:pt x="15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3"/>
            <p:cNvSpPr/>
            <p:nvPr/>
          </p:nvSpPr>
          <p:spPr>
            <a:xfrm>
              <a:off x="4119758" y="4306630"/>
              <a:ext cx="116559" cy="80427"/>
            </a:xfrm>
            <a:custGeom>
              <a:rect b="b" l="l" r="r" t="t"/>
              <a:pathLst>
                <a:path extrusionOk="0" h="2571" w="3726">
                  <a:moveTo>
                    <a:pt x="0" y="1"/>
                  </a:moveTo>
                  <a:cubicBezTo>
                    <a:pt x="158" y="116"/>
                    <a:pt x="308" y="242"/>
                    <a:pt x="449" y="384"/>
                  </a:cubicBezTo>
                  <a:cubicBezTo>
                    <a:pt x="1045" y="979"/>
                    <a:pt x="1408" y="1744"/>
                    <a:pt x="1496" y="2571"/>
                  </a:cubicBezTo>
                  <a:lnTo>
                    <a:pt x="3725" y="2571"/>
                  </a:lnTo>
                  <a:cubicBezTo>
                    <a:pt x="3522" y="2278"/>
                    <a:pt x="3073" y="1709"/>
                    <a:pt x="2347" y="1160"/>
                  </a:cubicBezTo>
                  <a:cubicBezTo>
                    <a:pt x="1651" y="634"/>
                    <a:pt x="859" y="24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3"/>
            <p:cNvSpPr/>
            <p:nvPr/>
          </p:nvSpPr>
          <p:spPr>
            <a:xfrm>
              <a:off x="3964346" y="4411521"/>
              <a:ext cx="177497" cy="77362"/>
            </a:xfrm>
            <a:custGeom>
              <a:rect b="b" l="l" r="r" t="t"/>
              <a:pathLst>
                <a:path extrusionOk="0" h="2473" w="5674">
                  <a:moveTo>
                    <a:pt x="0" y="0"/>
                  </a:moveTo>
                  <a:cubicBezTo>
                    <a:pt x="191" y="1396"/>
                    <a:pt x="1388" y="2472"/>
                    <a:pt x="2837" y="2472"/>
                  </a:cubicBezTo>
                  <a:cubicBezTo>
                    <a:pt x="4285" y="2472"/>
                    <a:pt x="5481" y="1396"/>
                    <a:pt x="5673" y="0"/>
                  </a:cubicBezTo>
                  <a:lnTo>
                    <a:pt x="4461" y="0"/>
                  </a:lnTo>
                  <a:cubicBezTo>
                    <a:pt x="4284" y="733"/>
                    <a:pt x="3624" y="1278"/>
                    <a:pt x="2838" y="1278"/>
                  </a:cubicBezTo>
                  <a:cubicBezTo>
                    <a:pt x="2052" y="1278"/>
                    <a:pt x="1391" y="733"/>
                    <a:pt x="12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3"/>
            <p:cNvSpPr/>
            <p:nvPr/>
          </p:nvSpPr>
          <p:spPr>
            <a:xfrm>
              <a:off x="3964440" y="4309665"/>
              <a:ext cx="177497" cy="77362"/>
            </a:xfrm>
            <a:custGeom>
              <a:rect b="b" l="l" r="r" t="t"/>
              <a:pathLst>
                <a:path extrusionOk="0" h="2473" w="5674">
                  <a:moveTo>
                    <a:pt x="2837" y="0"/>
                  </a:moveTo>
                  <a:cubicBezTo>
                    <a:pt x="1388" y="0"/>
                    <a:pt x="190" y="1076"/>
                    <a:pt x="1" y="2473"/>
                  </a:cubicBezTo>
                  <a:lnTo>
                    <a:pt x="1213" y="2473"/>
                  </a:lnTo>
                  <a:cubicBezTo>
                    <a:pt x="1389" y="1740"/>
                    <a:pt x="2050" y="1194"/>
                    <a:pt x="2836" y="1194"/>
                  </a:cubicBezTo>
                  <a:cubicBezTo>
                    <a:pt x="3622" y="1194"/>
                    <a:pt x="4282" y="1740"/>
                    <a:pt x="4460" y="2473"/>
                  </a:cubicBezTo>
                  <a:lnTo>
                    <a:pt x="5673" y="2473"/>
                  </a:lnTo>
                  <a:cubicBezTo>
                    <a:pt x="5482" y="1076"/>
                    <a:pt x="4285" y="0"/>
                    <a:pt x="28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3"/>
            <p:cNvSpPr/>
            <p:nvPr/>
          </p:nvSpPr>
          <p:spPr>
            <a:xfrm>
              <a:off x="3869873" y="4305535"/>
              <a:ext cx="118185" cy="81522"/>
            </a:xfrm>
            <a:custGeom>
              <a:rect b="b" l="l" r="r" t="t"/>
              <a:pathLst>
                <a:path extrusionOk="0" h="2606" w="3778">
                  <a:moveTo>
                    <a:pt x="3778" y="0"/>
                  </a:moveTo>
                  <a:lnTo>
                    <a:pt x="3778" y="0"/>
                  </a:lnTo>
                  <a:cubicBezTo>
                    <a:pt x="3581" y="53"/>
                    <a:pt x="3386" y="115"/>
                    <a:pt x="3196" y="184"/>
                  </a:cubicBezTo>
                  <a:cubicBezTo>
                    <a:pt x="2539" y="423"/>
                    <a:pt x="1928" y="757"/>
                    <a:pt x="1377" y="1178"/>
                  </a:cubicBezTo>
                  <a:cubicBezTo>
                    <a:pt x="651" y="1733"/>
                    <a:pt x="207" y="2303"/>
                    <a:pt x="1" y="2606"/>
                  </a:cubicBezTo>
                  <a:lnTo>
                    <a:pt x="2234" y="2606"/>
                  </a:lnTo>
                  <a:cubicBezTo>
                    <a:pt x="2321" y="1780"/>
                    <a:pt x="2685" y="1015"/>
                    <a:pt x="3282" y="419"/>
                  </a:cubicBezTo>
                  <a:cubicBezTo>
                    <a:pt x="3436" y="262"/>
                    <a:pt x="3602" y="123"/>
                    <a:pt x="3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3"/>
            <p:cNvSpPr/>
            <p:nvPr/>
          </p:nvSpPr>
          <p:spPr>
            <a:xfrm>
              <a:off x="4118225" y="4411489"/>
              <a:ext cx="118217" cy="81522"/>
            </a:xfrm>
            <a:custGeom>
              <a:rect b="b" l="l" r="r" t="t"/>
              <a:pathLst>
                <a:path extrusionOk="0" h="2606" w="3779">
                  <a:moveTo>
                    <a:pt x="1546" y="0"/>
                  </a:moveTo>
                  <a:cubicBezTo>
                    <a:pt x="1458" y="827"/>
                    <a:pt x="1094" y="1592"/>
                    <a:pt x="499" y="2187"/>
                  </a:cubicBezTo>
                  <a:cubicBezTo>
                    <a:pt x="344" y="2342"/>
                    <a:pt x="177" y="2482"/>
                    <a:pt x="0" y="2606"/>
                  </a:cubicBezTo>
                  <a:cubicBezTo>
                    <a:pt x="197" y="2552"/>
                    <a:pt x="392" y="2491"/>
                    <a:pt x="583" y="2422"/>
                  </a:cubicBezTo>
                  <a:cubicBezTo>
                    <a:pt x="1239" y="2183"/>
                    <a:pt x="1852" y="1849"/>
                    <a:pt x="2402" y="1428"/>
                  </a:cubicBezTo>
                  <a:cubicBezTo>
                    <a:pt x="3129" y="873"/>
                    <a:pt x="3572" y="303"/>
                    <a:pt x="3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3"/>
            <p:cNvSpPr/>
            <p:nvPr/>
          </p:nvSpPr>
          <p:spPr>
            <a:xfrm>
              <a:off x="3869904" y="4411521"/>
              <a:ext cx="116652" cy="80365"/>
            </a:xfrm>
            <a:custGeom>
              <a:rect b="b" l="l" r="r" t="t"/>
              <a:pathLst>
                <a:path extrusionOk="0" h="2569" w="3729">
                  <a:moveTo>
                    <a:pt x="1" y="0"/>
                  </a:moveTo>
                  <a:cubicBezTo>
                    <a:pt x="206" y="292"/>
                    <a:pt x="655" y="859"/>
                    <a:pt x="1380" y="1410"/>
                  </a:cubicBezTo>
                  <a:cubicBezTo>
                    <a:pt x="2077" y="1938"/>
                    <a:pt x="2869" y="2326"/>
                    <a:pt x="3728" y="2569"/>
                  </a:cubicBezTo>
                  <a:cubicBezTo>
                    <a:pt x="3570" y="2454"/>
                    <a:pt x="3421" y="2328"/>
                    <a:pt x="3279" y="2186"/>
                  </a:cubicBezTo>
                  <a:cubicBezTo>
                    <a:pt x="2684" y="1591"/>
                    <a:pt x="2320" y="826"/>
                    <a:pt x="2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83"/>
          <p:cNvGrpSpPr/>
          <p:nvPr/>
        </p:nvGrpSpPr>
        <p:grpSpPr>
          <a:xfrm>
            <a:off x="4540413" y="4190228"/>
            <a:ext cx="391688" cy="418091"/>
            <a:chOff x="4540413" y="4190228"/>
            <a:chExt cx="391688" cy="418091"/>
          </a:xfrm>
        </p:grpSpPr>
        <p:sp>
          <p:nvSpPr>
            <p:cNvPr id="1673" name="Google Shape;1673;p83"/>
            <p:cNvSpPr/>
            <p:nvPr/>
          </p:nvSpPr>
          <p:spPr>
            <a:xfrm>
              <a:off x="4540413" y="4423658"/>
              <a:ext cx="391688" cy="184661"/>
            </a:xfrm>
            <a:custGeom>
              <a:rect b="b" l="l" r="r" t="t"/>
              <a:pathLst>
                <a:path extrusionOk="0" h="5903" w="12521">
                  <a:moveTo>
                    <a:pt x="9660" y="1263"/>
                  </a:moveTo>
                  <a:cubicBezTo>
                    <a:pt x="9890" y="1263"/>
                    <a:pt x="10076" y="1448"/>
                    <a:pt x="10076" y="1678"/>
                  </a:cubicBezTo>
                  <a:cubicBezTo>
                    <a:pt x="10076" y="1907"/>
                    <a:pt x="9890" y="2093"/>
                    <a:pt x="9660" y="2093"/>
                  </a:cubicBezTo>
                  <a:cubicBezTo>
                    <a:pt x="9432" y="2093"/>
                    <a:pt x="9246" y="1907"/>
                    <a:pt x="9246" y="1678"/>
                  </a:cubicBezTo>
                  <a:cubicBezTo>
                    <a:pt x="9246" y="1448"/>
                    <a:pt x="9432" y="1263"/>
                    <a:pt x="9660" y="1263"/>
                  </a:cubicBezTo>
                  <a:close/>
                  <a:moveTo>
                    <a:pt x="8502" y="2429"/>
                  </a:moveTo>
                  <a:cubicBezTo>
                    <a:pt x="8731" y="2429"/>
                    <a:pt x="8917" y="2615"/>
                    <a:pt x="8917" y="2845"/>
                  </a:cubicBezTo>
                  <a:cubicBezTo>
                    <a:pt x="8917" y="3074"/>
                    <a:pt x="8731" y="3260"/>
                    <a:pt x="8502" y="3260"/>
                  </a:cubicBezTo>
                  <a:cubicBezTo>
                    <a:pt x="8272" y="3260"/>
                    <a:pt x="8087" y="3074"/>
                    <a:pt x="8087" y="2845"/>
                  </a:cubicBezTo>
                  <a:cubicBezTo>
                    <a:pt x="8087" y="2615"/>
                    <a:pt x="8272" y="2429"/>
                    <a:pt x="8502" y="2429"/>
                  </a:cubicBezTo>
                  <a:close/>
                  <a:moveTo>
                    <a:pt x="10821" y="2429"/>
                  </a:moveTo>
                  <a:cubicBezTo>
                    <a:pt x="11050" y="2429"/>
                    <a:pt x="11237" y="2615"/>
                    <a:pt x="11237" y="2845"/>
                  </a:cubicBezTo>
                  <a:cubicBezTo>
                    <a:pt x="11237" y="3074"/>
                    <a:pt x="11050" y="3260"/>
                    <a:pt x="10821" y="3260"/>
                  </a:cubicBezTo>
                  <a:cubicBezTo>
                    <a:pt x="10592" y="3260"/>
                    <a:pt x="10406" y="3074"/>
                    <a:pt x="10406" y="2845"/>
                  </a:cubicBezTo>
                  <a:cubicBezTo>
                    <a:pt x="10406" y="2615"/>
                    <a:pt x="10592" y="2429"/>
                    <a:pt x="10821" y="2429"/>
                  </a:cubicBezTo>
                  <a:close/>
                  <a:moveTo>
                    <a:pt x="3018" y="1563"/>
                  </a:moveTo>
                  <a:cubicBezTo>
                    <a:pt x="3248" y="1563"/>
                    <a:pt x="3434" y="1750"/>
                    <a:pt x="3434" y="1979"/>
                  </a:cubicBezTo>
                  <a:lnTo>
                    <a:pt x="3434" y="2499"/>
                  </a:lnTo>
                  <a:lnTo>
                    <a:pt x="3981" y="2499"/>
                  </a:lnTo>
                  <a:cubicBezTo>
                    <a:pt x="4210" y="2499"/>
                    <a:pt x="4396" y="2685"/>
                    <a:pt x="4396" y="2913"/>
                  </a:cubicBezTo>
                  <a:cubicBezTo>
                    <a:pt x="4396" y="3143"/>
                    <a:pt x="4210" y="3329"/>
                    <a:pt x="3981" y="3329"/>
                  </a:cubicBezTo>
                  <a:lnTo>
                    <a:pt x="3434" y="3329"/>
                  </a:lnTo>
                  <a:lnTo>
                    <a:pt x="3434" y="3849"/>
                  </a:lnTo>
                  <a:cubicBezTo>
                    <a:pt x="3434" y="4078"/>
                    <a:pt x="3248" y="4264"/>
                    <a:pt x="3018" y="4264"/>
                  </a:cubicBezTo>
                  <a:cubicBezTo>
                    <a:pt x="2790" y="4264"/>
                    <a:pt x="2604" y="4078"/>
                    <a:pt x="2604" y="3849"/>
                  </a:cubicBezTo>
                  <a:lnTo>
                    <a:pt x="2604" y="3329"/>
                  </a:lnTo>
                  <a:lnTo>
                    <a:pt x="2027" y="3329"/>
                  </a:lnTo>
                  <a:cubicBezTo>
                    <a:pt x="1799" y="3329"/>
                    <a:pt x="1612" y="3143"/>
                    <a:pt x="1612" y="2913"/>
                  </a:cubicBezTo>
                  <a:cubicBezTo>
                    <a:pt x="1612" y="2686"/>
                    <a:pt x="1799" y="2499"/>
                    <a:pt x="2027" y="2499"/>
                  </a:cubicBezTo>
                  <a:lnTo>
                    <a:pt x="2604" y="2499"/>
                  </a:lnTo>
                  <a:lnTo>
                    <a:pt x="2604" y="1979"/>
                  </a:lnTo>
                  <a:cubicBezTo>
                    <a:pt x="2604" y="1750"/>
                    <a:pt x="2790" y="1563"/>
                    <a:pt x="3018" y="1563"/>
                  </a:cubicBezTo>
                  <a:close/>
                  <a:moveTo>
                    <a:pt x="9660" y="3582"/>
                  </a:moveTo>
                  <a:cubicBezTo>
                    <a:pt x="9890" y="3582"/>
                    <a:pt x="10076" y="3768"/>
                    <a:pt x="10076" y="3998"/>
                  </a:cubicBezTo>
                  <a:cubicBezTo>
                    <a:pt x="10076" y="4226"/>
                    <a:pt x="9890" y="4413"/>
                    <a:pt x="9660" y="4413"/>
                  </a:cubicBezTo>
                  <a:cubicBezTo>
                    <a:pt x="9432" y="4413"/>
                    <a:pt x="9246" y="4226"/>
                    <a:pt x="9246" y="3998"/>
                  </a:cubicBezTo>
                  <a:cubicBezTo>
                    <a:pt x="9246" y="3768"/>
                    <a:pt x="9432" y="3582"/>
                    <a:pt x="9660" y="3582"/>
                  </a:cubicBezTo>
                  <a:close/>
                  <a:moveTo>
                    <a:pt x="6879" y="3865"/>
                  </a:moveTo>
                  <a:cubicBezTo>
                    <a:pt x="7109" y="3865"/>
                    <a:pt x="7295" y="4051"/>
                    <a:pt x="7295" y="4281"/>
                  </a:cubicBezTo>
                  <a:cubicBezTo>
                    <a:pt x="7295" y="4510"/>
                    <a:pt x="7109" y="4696"/>
                    <a:pt x="6879" y="4696"/>
                  </a:cubicBezTo>
                  <a:lnTo>
                    <a:pt x="5642" y="4696"/>
                  </a:lnTo>
                  <a:cubicBezTo>
                    <a:pt x="5413" y="4696"/>
                    <a:pt x="5227" y="4510"/>
                    <a:pt x="5227" y="4281"/>
                  </a:cubicBezTo>
                  <a:cubicBezTo>
                    <a:pt x="5226" y="4051"/>
                    <a:pt x="5413" y="3865"/>
                    <a:pt x="5642" y="3865"/>
                  </a:cubicBezTo>
                  <a:close/>
                  <a:moveTo>
                    <a:pt x="2907" y="0"/>
                  </a:moveTo>
                  <a:cubicBezTo>
                    <a:pt x="1304" y="0"/>
                    <a:pt x="0" y="1303"/>
                    <a:pt x="0" y="2906"/>
                  </a:cubicBezTo>
                  <a:lnTo>
                    <a:pt x="0" y="2997"/>
                  </a:lnTo>
                  <a:cubicBezTo>
                    <a:pt x="0" y="4599"/>
                    <a:pt x="1303" y="5902"/>
                    <a:pt x="2907" y="5902"/>
                  </a:cubicBezTo>
                  <a:lnTo>
                    <a:pt x="3134" y="5902"/>
                  </a:lnTo>
                  <a:cubicBezTo>
                    <a:pt x="3822" y="5902"/>
                    <a:pt x="4555" y="5815"/>
                    <a:pt x="5317" y="5644"/>
                  </a:cubicBezTo>
                  <a:cubicBezTo>
                    <a:pt x="5625" y="5574"/>
                    <a:pt x="5941" y="5538"/>
                    <a:pt x="6259" y="5538"/>
                  </a:cubicBezTo>
                  <a:cubicBezTo>
                    <a:pt x="6577" y="5538"/>
                    <a:pt x="6894" y="5574"/>
                    <a:pt x="7201" y="5644"/>
                  </a:cubicBezTo>
                  <a:cubicBezTo>
                    <a:pt x="7964" y="5815"/>
                    <a:pt x="8698" y="5902"/>
                    <a:pt x="9384" y="5902"/>
                  </a:cubicBezTo>
                  <a:lnTo>
                    <a:pt x="9615" y="5902"/>
                  </a:lnTo>
                  <a:cubicBezTo>
                    <a:pt x="11216" y="5902"/>
                    <a:pt x="12520" y="4600"/>
                    <a:pt x="12520" y="2997"/>
                  </a:cubicBezTo>
                  <a:lnTo>
                    <a:pt x="12520" y="2906"/>
                  </a:lnTo>
                  <a:cubicBezTo>
                    <a:pt x="12520" y="1305"/>
                    <a:pt x="11217" y="0"/>
                    <a:pt x="9615" y="0"/>
                  </a:cubicBezTo>
                  <a:lnTo>
                    <a:pt x="8253" y="0"/>
                  </a:lnTo>
                  <a:lnTo>
                    <a:pt x="8184" y="405"/>
                  </a:lnTo>
                  <a:cubicBezTo>
                    <a:pt x="8056" y="1154"/>
                    <a:pt x="7412" y="1698"/>
                    <a:pt x="6652" y="1698"/>
                  </a:cubicBezTo>
                  <a:lnTo>
                    <a:pt x="5768" y="1698"/>
                  </a:lnTo>
                  <a:cubicBezTo>
                    <a:pt x="5063" y="1698"/>
                    <a:pt x="4445" y="1223"/>
                    <a:pt x="4266" y="541"/>
                  </a:cubicBezTo>
                  <a:lnTo>
                    <a:pt x="41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3"/>
            <p:cNvSpPr/>
            <p:nvPr/>
          </p:nvSpPr>
          <p:spPr>
            <a:xfrm>
              <a:off x="4696232" y="4423689"/>
              <a:ext cx="75923" cy="27122"/>
            </a:xfrm>
            <a:custGeom>
              <a:rect b="b" l="l" r="r" t="t"/>
              <a:pathLst>
                <a:path extrusionOk="0" h="867" w="2427">
                  <a:moveTo>
                    <a:pt x="1" y="0"/>
                  </a:moveTo>
                  <a:lnTo>
                    <a:pt x="88" y="328"/>
                  </a:lnTo>
                  <a:cubicBezTo>
                    <a:pt x="172" y="644"/>
                    <a:pt x="459" y="867"/>
                    <a:pt x="787" y="867"/>
                  </a:cubicBezTo>
                  <a:lnTo>
                    <a:pt x="1671" y="867"/>
                  </a:lnTo>
                  <a:cubicBezTo>
                    <a:pt x="2024" y="867"/>
                    <a:pt x="2323" y="613"/>
                    <a:pt x="2383" y="265"/>
                  </a:cubicBezTo>
                  <a:lnTo>
                    <a:pt x="2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3"/>
            <p:cNvSpPr/>
            <p:nvPr/>
          </p:nvSpPr>
          <p:spPr>
            <a:xfrm>
              <a:off x="4586931" y="4190228"/>
              <a:ext cx="306506" cy="207434"/>
            </a:xfrm>
            <a:custGeom>
              <a:rect b="b" l="l" r="r" t="t"/>
              <a:pathLst>
                <a:path extrusionOk="0" h="6631" w="9798">
                  <a:moveTo>
                    <a:pt x="5237" y="0"/>
                  </a:moveTo>
                  <a:cubicBezTo>
                    <a:pt x="5008" y="0"/>
                    <a:pt x="4822" y="186"/>
                    <a:pt x="4822" y="416"/>
                  </a:cubicBezTo>
                  <a:lnTo>
                    <a:pt x="4822" y="732"/>
                  </a:lnTo>
                  <a:cubicBezTo>
                    <a:pt x="4822" y="995"/>
                    <a:pt x="4608" y="1208"/>
                    <a:pt x="4346" y="1208"/>
                  </a:cubicBezTo>
                  <a:lnTo>
                    <a:pt x="1417" y="1208"/>
                  </a:lnTo>
                  <a:cubicBezTo>
                    <a:pt x="637" y="1208"/>
                    <a:pt x="1" y="1844"/>
                    <a:pt x="1" y="2624"/>
                  </a:cubicBezTo>
                  <a:cubicBezTo>
                    <a:pt x="1" y="3406"/>
                    <a:pt x="636" y="4040"/>
                    <a:pt x="1416" y="4040"/>
                  </a:cubicBezTo>
                  <a:lnTo>
                    <a:pt x="8489" y="4040"/>
                  </a:lnTo>
                  <a:cubicBezTo>
                    <a:pt x="8752" y="4040"/>
                    <a:pt x="8965" y="4254"/>
                    <a:pt x="8965" y="4516"/>
                  </a:cubicBezTo>
                  <a:cubicBezTo>
                    <a:pt x="8965" y="4779"/>
                    <a:pt x="8752" y="4992"/>
                    <a:pt x="8489" y="4992"/>
                  </a:cubicBezTo>
                  <a:lnTo>
                    <a:pt x="5613" y="4992"/>
                  </a:lnTo>
                  <a:cubicBezTo>
                    <a:pt x="4893" y="4992"/>
                    <a:pt x="4305" y="5578"/>
                    <a:pt x="4305" y="6300"/>
                  </a:cubicBezTo>
                  <a:lnTo>
                    <a:pt x="4305" y="6630"/>
                  </a:lnTo>
                  <a:lnTo>
                    <a:pt x="5138" y="6630"/>
                  </a:lnTo>
                  <a:lnTo>
                    <a:pt x="5138" y="6300"/>
                  </a:lnTo>
                  <a:cubicBezTo>
                    <a:pt x="5138" y="6037"/>
                    <a:pt x="5351" y="5824"/>
                    <a:pt x="5613" y="5824"/>
                  </a:cubicBezTo>
                  <a:lnTo>
                    <a:pt x="8489" y="5824"/>
                  </a:lnTo>
                  <a:cubicBezTo>
                    <a:pt x="9210" y="5824"/>
                    <a:pt x="9797" y="5238"/>
                    <a:pt x="9797" y="4516"/>
                  </a:cubicBezTo>
                  <a:cubicBezTo>
                    <a:pt x="9797" y="3796"/>
                    <a:pt x="9210" y="3208"/>
                    <a:pt x="8489" y="3208"/>
                  </a:cubicBezTo>
                  <a:lnTo>
                    <a:pt x="1416" y="3208"/>
                  </a:lnTo>
                  <a:cubicBezTo>
                    <a:pt x="1093" y="3208"/>
                    <a:pt x="832" y="2945"/>
                    <a:pt x="832" y="2623"/>
                  </a:cubicBezTo>
                  <a:cubicBezTo>
                    <a:pt x="832" y="2300"/>
                    <a:pt x="1094" y="2039"/>
                    <a:pt x="1416" y="2039"/>
                  </a:cubicBezTo>
                  <a:lnTo>
                    <a:pt x="4345" y="2039"/>
                  </a:lnTo>
                  <a:cubicBezTo>
                    <a:pt x="5066" y="2039"/>
                    <a:pt x="5653" y="1451"/>
                    <a:pt x="5653" y="731"/>
                  </a:cubicBezTo>
                  <a:lnTo>
                    <a:pt x="5653" y="416"/>
                  </a:lnTo>
                  <a:cubicBezTo>
                    <a:pt x="5653" y="186"/>
                    <a:pt x="5467" y="0"/>
                    <a:pt x="52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83"/>
          <p:cNvGrpSpPr/>
          <p:nvPr/>
        </p:nvGrpSpPr>
        <p:grpSpPr>
          <a:xfrm>
            <a:off x="5210297" y="4190166"/>
            <a:ext cx="418153" cy="418153"/>
            <a:chOff x="5210297" y="4190166"/>
            <a:chExt cx="418153" cy="418153"/>
          </a:xfrm>
        </p:grpSpPr>
        <p:sp>
          <p:nvSpPr>
            <p:cNvPr id="1677" name="Google Shape;1677;p83"/>
            <p:cNvSpPr/>
            <p:nvPr/>
          </p:nvSpPr>
          <p:spPr>
            <a:xfrm>
              <a:off x="5232257" y="4440613"/>
              <a:ext cx="67257" cy="31971"/>
            </a:xfrm>
            <a:custGeom>
              <a:rect b="b" l="l" r="r" t="t"/>
              <a:pathLst>
                <a:path extrusionOk="0" h="1022" w="2150">
                  <a:moveTo>
                    <a:pt x="391" y="1"/>
                  </a:moveTo>
                  <a:cubicBezTo>
                    <a:pt x="176" y="1"/>
                    <a:pt x="0" y="175"/>
                    <a:pt x="0" y="393"/>
                  </a:cubicBezTo>
                  <a:lnTo>
                    <a:pt x="0" y="1021"/>
                  </a:lnTo>
                  <a:cubicBezTo>
                    <a:pt x="125" y="986"/>
                    <a:pt x="257" y="969"/>
                    <a:pt x="393" y="969"/>
                  </a:cubicBezTo>
                  <a:cubicBezTo>
                    <a:pt x="529" y="969"/>
                    <a:pt x="660" y="989"/>
                    <a:pt x="784" y="1021"/>
                  </a:cubicBezTo>
                  <a:lnTo>
                    <a:pt x="784" y="784"/>
                  </a:lnTo>
                  <a:lnTo>
                    <a:pt x="2149" y="784"/>
                  </a:lnTo>
                  <a:lnTo>
                    <a:pt x="21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3"/>
            <p:cNvSpPr/>
            <p:nvPr/>
          </p:nvSpPr>
          <p:spPr>
            <a:xfrm>
              <a:off x="5378878" y="4357746"/>
              <a:ext cx="81178" cy="84838"/>
            </a:xfrm>
            <a:custGeom>
              <a:rect b="b" l="l" r="r" t="t"/>
              <a:pathLst>
                <a:path extrusionOk="0" h="2712" w="2595">
                  <a:moveTo>
                    <a:pt x="144" y="0"/>
                  </a:moveTo>
                  <a:cubicBezTo>
                    <a:pt x="64" y="0"/>
                    <a:pt x="0" y="64"/>
                    <a:pt x="0" y="144"/>
                  </a:cubicBezTo>
                  <a:lnTo>
                    <a:pt x="0" y="2349"/>
                  </a:lnTo>
                  <a:cubicBezTo>
                    <a:pt x="0" y="2387"/>
                    <a:pt x="16" y="2423"/>
                    <a:pt x="42" y="2450"/>
                  </a:cubicBezTo>
                  <a:lnTo>
                    <a:pt x="262" y="2669"/>
                  </a:lnTo>
                  <a:cubicBezTo>
                    <a:pt x="289" y="2696"/>
                    <a:pt x="324" y="2711"/>
                    <a:pt x="363" y="2711"/>
                  </a:cubicBezTo>
                  <a:lnTo>
                    <a:pt x="2450" y="2711"/>
                  </a:lnTo>
                  <a:cubicBezTo>
                    <a:pt x="2530" y="2711"/>
                    <a:pt x="2594" y="2648"/>
                    <a:pt x="2594" y="2568"/>
                  </a:cubicBezTo>
                  <a:lnTo>
                    <a:pt x="2594" y="313"/>
                  </a:lnTo>
                  <a:cubicBezTo>
                    <a:pt x="2594" y="274"/>
                    <a:pt x="2579" y="238"/>
                    <a:pt x="2551" y="211"/>
                  </a:cubicBezTo>
                  <a:lnTo>
                    <a:pt x="2382" y="42"/>
                  </a:lnTo>
                  <a:cubicBezTo>
                    <a:pt x="2355" y="15"/>
                    <a:pt x="2320" y="0"/>
                    <a:pt x="22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3"/>
            <p:cNvSpPr/>
            <p:nvPr/>
          </p:nvSpPr>
          <p:spPr>
            <a:xfrm>
              <a:off x="5273206" y="4552042"/>
              <a:ext cx="44140" cy="44140"/>
            </a:xfrm>
            <a:custGeom>
              <a:rect b="b" l="l" r="r" t="t"/>
              <a:pathLst>
                <a:path extrusionOk="0" h="1411" w="1411">
                  <a:moveTo>
                    <a:pt x="706" y="0"/>
                  </a:moveTo>
                  <a:cubicBezTo>
                    <a:pt x="316" y="0"/>
                    <a:pt x="0" y="315"/>
                    <a:pt x="0" y="705"/>
                  </a:cubicBezTo>
                  <a:cubicBezTo>
                    <a:pt x="0" y="1095"/>
                    <a:pt x="316" y="1411"/>
                    <a:pt x="706" y="1411"/>
                  </a:cubicBezTo>
                  <a:cubicBezTo>
                    <a:pt x="1096" y="1411"/>
                    <a:pt x="1411" y="1095"/>
                    <a:pt x="1411" y="705"/>
                  </a:cubicBezTo>
                  <a:cubicBezTo>
                    <a:pt x="1411" y="315"/>
                    <a:pt x="1096" y="0"/>
                    <a:pt x="7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3"/>
            <p:cNvSpPr/>
            <p:nvPr/>
          </p:nvSpPr>
          <p:spPr>
            <a:xfrm>
              <a:off x="5570359" y="4499956"/>
              <a:ext cx="47518" cy="44171"/>
            </a:xfrm>
            <a:custGeom>
              <a:rect b="b" l="l" r="r" t="t"/>
              <a:pathLst>
                <a:path extrusionOk="0" h="1412" w="1519">
                  <a:moveTo>
                    <a:pt x="759" y="1"/>
                  </a:moveTo>
                  <a:cubicBezTo>
                    <a:pt x="722" y="1"/>
                    <a:pt x="684" y="4"/>
                    <a:pt x="646" y="10"/>
                  </a:cubicBezTo>
                  <a:cubicBezTo>
                    <a:pt x="262" y="72"/>
                    <a:pt x="0" y="434"/>
                    <a:pt x="64" y="819"/>
                  </a:cubicBezTo>
                  <a:cubicBezTo>
                    <a:pt x="120" y="1165"/>
                    <a:pt x="418" y="1411"/>
                    <a:pt x="757" y="1411"/>
                  </a:cubicBezTo>
                  <a:cubicBezTo>
                    <a:pt x="795" y="1411"/>
                    <a:pt x="833" y="1408"/>
                    <a:pt x="872" y="1402"/>
                  </a:cubicBezTo>
                  <a:cubicBezTo>
                    <a:pt x="1257" y="1339"/>
                    <a:pt x="1518" y="978"/>
                    <a:pt x="1456" y="593"/>
                  </a:cubicBezTo>
                  <a:cubicBezTo>
                    <a:pt x="1400" y="247"/>
                    <a:pt x="1100" y="1"/>
                    <a:pt x="7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3"/>
            <p:cNvSpPr/>
            <p:nvPr/>
          </p:nvSpPr>
          <p:spPr>
            <a:xfrm>
              <a:off x="5210297" y="4388747"/>
              <a:ext cx="89249" cy="24557"/>
            </a:xfrm>
            <a:custGeom>
              <a:rect b="b" l="l" r="r" t="t"/>
              <a:pathLst>
                <a:path extrusionOk="0" h="785" w="2853">
                  <a:moveTo>
                    <a:pt x="394" y="1"/>
                  </a:moveTo>
                  <a:cubicBezTo>
                    <a:pt x="177" y="1"/>
                    <a:pt x="1" y="176"/>
                    <a:pt x="1" y="394"/>
                  </a:cubicBezTo>
                  <a:cubicBezTo>
                    <a:pt x="1" y="609"/>
                    <a:pt x="177" y="785"/>
                    <a:pt x="394" y="785"/>
                  </a:cubicBezTo>
                  <a:lnTo>
                    <a:pt x="2852" y="785"/>
                  </a:lnTo>
                  <a:lnTo>
                    <a:pt x="28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3"/>
            <p:cNvSpPr/>
            <p:nvPr/>
          </p:nvSpPr>
          <p:spPr>
            <a:xfrm>
              <a:off x="5222466" y="4495452"/>
              <a:ext cx="44171" cy="44171"/>
            </a:xfrm>
            <a:custGeom>
              <a:rect b="b" l="l" r="r" t="t"/>
              <a:pathLst>
                <a:path extrusionOk="0" h="1412" w="1412">
                  <a:moveTo>
                    <a:pt x="705" y="1"/>
                  </a:moveTo>
                  <a:cubicBezTo>
                    <a:pt x="317" y="1"/>
                    <a:pt x="1" y="317"/>
                    <a:pt x="1" y="707"/>
                  </a:cubicBezTo>
                  <a:cubicBezTo>
                    <a:pt x="1" y="1096"/>
                    <a:pt x="317" y="1411"/>
                    <a:pt x="705" y="1411"/>
                  </a:cubicBezTo>
                  <a:cubicBezTo>
                    <a:pt x="1095" y="1411"/>
                    <a:pt x="1411" y="1094"/>
                    <a:pt x="1411" y="707"/>
                  </a:cubicBezTo>
                  <a:cubicBezTo>
                    <a:pt x="1411" y="317"/>
                    <a:pt x="1095" y="1"/>
                    <a:pt x="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3"/>
            <p:cNvSpPr/>
            <p:nvPr/>
          </p:nvSpPr>
          <p:spPr>
            <a:xfrm>
              <a:off x="5222466" y="4253638"/>
              <a:ext cx="44171" cy="44140"/>
            </a:xfrm>
            <a:custGeom>
              <a:rect b="b" l="l" r="r" t="t"/>
              <a:pathLst>
                <a:path extrusionOk="0" h="1411" w="1412">
                  <a:moveTo>
                    <a:pt x="705" y="0"/>
                  </a:moveTo>
                  <a:cubicBezTo>
                    <a:pt x="317" y="0"/>
                    <a:pt x="1" y="315"/>
                    <a:pt x="1" y="705"/>
                  </a:cubicBezTo>
                  <a:cubicBezTo>
                    <a:pt x="1" y="1095"/>
                    <a:pt x="317" y="1411"/>
                    <a:pt x="705" y="1411"/>
                  </a:cubicBezTo>
                  <a:cubicBezTo>
                    <a:pt x="1095" y="1411"/>
                    <a:pt x="1411" y="1095"/>
                    <a:pt x="1411" y="705"/>
                  </a:cubicBezTo>
                  <a:cubicBezTo>
                    <a:pt x="1411" y="315"/>
                    <a:pt x="1095"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3"/>
            <p:cNvSpPr/>
            <p:nvPr/>
          </p:nvSpPr>
          <p:spPr>
            <a:xfrm>
              <a:off x="5324040" y="4300155"/>
              <a:ext cx="190729" cy="198206"/>
            </a:xfrm>
            <a:custGeom>
              <a:rect b="b" l="l" r="r" t="t"/>
              <a:pathLst>
                <a:path extrusionOk="0" h="6336" w="6097">
                  <a:moveTo>
                    <a:pt x="4256" y="1058"/>
                  </a:moveTo>
                  <a:cubicBezTo>
                    <a:pt x="4360" y="1058"/>
                    <a:pt x="4460" y="1099"/>
                    <a:pt x="4533" y="1172"/>
                  </a:cubicBezTo>
                  <a:lnTo>
                    <a:pt x="5015" y="1654"/>
                  </a:lnTo>
                  <a:cubicBezTo>
                    <a:pt x="5088" y="1728"/>
                    <a:pt x="5129" y="1828"/>
                    <a:pt x="5129" y="1931"/>
                  </a:cubicBezTo>
                  <a:lnTo>
                    <a:pt x="5129" y="4942"/>
                  </a:lnTo>
                  <a:cubicBezTo>
                    <a:pt x="5129" y="5159"/>
                    <a:pt x="4954" y="5334"/>
                    <a:pt x="4738" y="5334"/>
                  </a:cubicBezTo>
                  <a:lnTo>
                    <a:pt x="1894" y="5334"/>
                  </a:lnTo>
                  <a:cubicBezTo>
                    <a:pt x="1790" y="5334"/>
                    <a:pt x="1691" y="5293"/>
                    <a:pt x="1617" y="5219"/>
                  </a:cubicBezTo>
                  <a:lnTo>
                    <a:pt x="1085" y="4688"/>
                  </a:lnTo>
                  <a:cubicBezTo>
                    <a:pt x="1012" y="4614"/>
                    <a:pt x="970" y="4514"/>
                    <a:pt x="970" y="4411"/>
                  </a:cubicBezTo>
                  <a:lnTo>
                    <a:pt x="970" y="1449"/>
                  </a:lnTo>
                  <a:cubicBezTo>
                    <a:pt x="970" y="1233"/>
                    <a:pt x="1145" y="1058"/>
                    <a:pt x="1362" y="1058"/>
                  </a:cubicBezTo>
                  <a:close/>
                  <a:moveTo>
                    <a:pt x="290" y="1"/>
                  </a:moveTo>
                  <a:cubicBezTo>
                    <a:pt x="129" y="1"/>
                    <a:pt x="0" y="130"/>
                    <a:pt x="0" y="290"/>
                  </a:cubicBezTo>
                  <a:lnTo>
                    <a:pt x="0" y="5360"/>
                  </a:lnTo>
                  <a:cubicBezTo>
                    <a:pt x="0" y="5436"/>
                    <a:pt x="31" y="5510"/>
                    <a:pt x="85" y="5565"/>
                  </a:cubicBezTo>
                  <a:lnTo>
                    <a:pt x="771" y="6250"/>
                  </a:lnTo>
                  <a:cubicBezTo>
                    <a:pt x="826" y="6305"/>
                    <a:pt x="899" y="6335"/>
                    <a:pt x="976" y="6335"/>
                  </a:cubicBezTo>
                  <a:lnTo>
                    <a:pt x="5805" y="6335"/>
                  </a:lnTo>
                  <a:cubicBezTo>
                    <a:pt x="5965" y="6335"/>
                    <a:pt x="6094" y="6206"/>
                    <a:pt x="6094" y="6045"/>
                  </a:cubicBezTo>
                  <a:lnTo>
                    <a:pt x="6094" y="875"/>
                  </a:lnTo>
                  <a:cubicBezTo>
                    <a:pt x="6096" y="798"/>
                    <a:pt x="6066" y="724"/>
                    <a:pt x="6010" y="669"/>
                  </a:cubicBezTo>
                  <a:lnTo>
                    <a:pt x="5427" y="85"/>
                  </a:lnTo>
                  <a:cubicBezTo>
                    <a:pt x="5371" y="31"/>
                    <a:pt x="5298" y="1"/>
                    <a:pt x="52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3"/>
            <p:cNvSpPr/>
            <p:nvPr/>
          </p:nvSpPr>
          <p:spPr>
            <a:xfrm>
              <a:off x="5269108" y="4202366"/>
              <a:ext cx="44140" cy="44140"/>
            </a:xfrm>
            <a:custGeom>
              <a:rect b="b" l="l" r="r" t="t"/>
              <a:pathLst>
                <a:path extrusionOk="0" h="1411" w="1411">
                  <a:moveTo>
                    <a:pt x="707" y="0"/>
                  </a:moveTo>
                  <a:cubicBezTo>
                    <a:pt x="706" y="0"/>
                    <a:pt x="705" y="0"/>
                    <a:pt x="705" y="0"/>
                  </a:cubicBezTo>
                  <a:cubicBezTo>
                    <a:pt x="315" y="0"/>
                    <a:pt x="0" y="316"/>
                    <a:pt x="0" y="706"/>
                  </a:cubicBezTo>
                  <a:cubicBezTo>
                    <a:pt x="0" y="1096"/>
                    <a:pt x="315" y="1411"/>
                    <a:pt x="705" y="1411"/>
                  </a:cubicBezTo>
                  <a:cubicBezTo>
                    <a:pt x="1095" y="1411"/>
                    <a:pt x="1411" y="1096"/>
                    <a:pt x="1411" y="706"/>
                  </a:cubicBezTo>
                  <a:cubicBezTo>
                    <a:pt x="1411" y="317"/>
                    <a:pt x="1095" y="0"/>
                    <a:pt x="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3"/>
            <p:cNvSpPr/>
            <p:nvPr/>
          </p:nvSpPr>
          <p:spPr>
            <a:xfrm>
              <a:off x="5232257" y="4320614"/>
              <a:ext cx="67289" cy="37320"/>
            </a:xfrm>
            <a:custGeom>
              <a:rect b="b" l="l" r="r" t="t"/>
              <a:pathLst>
                <a:path extrusionOk="0" h="1193" w="2151">
                  <a:moveTo>
                    <a:pt x="1" y="0"/>
                  </a:moveTo>
                  <a:lnTo>
                    <a:pt x="1" y="799"/>
                  </a:lnTo>
                  <a:cubicBezTo>
                    <a:pt x="0" y="1016"/>
                    <a:pt x="176" y="1192"/>
                    <a:pt x="392" y="1192"/>
                  </a:cubicBezTo>
                  <a:lnTo>
                    <a:pt x="2150" y="1192"/>
                  </a:lnTo>
                  <a:lnTo>
                    <a:pt x="2150" y="408"/>
                  </a:lnTo>
                  <a:lnTo>
                    <a:pt x="785" y="408"/>
                  </a:lnTo>
                  <a:lnTo>
                    <a:pt x="785" y="0"/>
                  </a:lnTo>
                  <a:cubicBezTo>
                    <a:pt x="661" y="35"/>
                    <a:pt x="529" y="54"/>
                    <a:pt x="394" y="54"/>
                  </a:cubicBezTo>
                  <a:cubicBezTo>
                    <a:pt x="258" y="54"/>
                    <a:pt x="128" y="34"/>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3"/>
            <p:cNvSpPr/>
            <p:nvPr/>
          </p:nvSpPr>
          <p:spPr>
            <a:xfrm>
              <a:off x="5572173" y="4254451"/>
              <a:ext cx="44171" cy="44140"/>
            </a:xfrm>
            <a:custGeom>
              <a:rect b="b" l="l" r="r" t="t"/>
              <a:pathLst>
                <a:path extrusionOk="0" h="1411" w="1412">
                  <a:moveTo>
                    <a:pt x="705" y="0"/>
                  </a:moveTo>
                  <a:cubicBezTo>
                    <a:pt x="316" y="0"/>
                    <a:pt x="1" y="315"/>
                    <a:pt x="1" y="705"/>
                  </a:cubicBezTo>
                  <a:cubicBezTo>
                    <a:pt x="1" y="1095"/>
                    <a:pt x="316" y="1410"/>
                    <a:pt x="705" y="1410"/>
                  </a:cubicBezTo>
                  <a:cubicBezTo>
                    <a:pt x="1095" y="1410"/>
                    <a:pt x="1411" y="1095"/>
                    <a:pt x="1411" y="705"/>
                  </a:cubicBezTo>
                  <a:cubicBezTo>
                    <a:pt x="1411" y="315"/>
                    <a:pt x="1094"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3"/>
            <p:cNvSpPr/>
            <p:nvPr/>
          </p:nvSpPr>
          <p:spPr>
            <a:xfrm>
              <a:off x="5515552" y="4202366"/>
              <a:ext cx="44140" cy="44140"/>
            </a:xfrm>
            <a:custGeom>
              <a:rect b="b" l="l" r="r" t="t"/>
              <a:pathLst>
                <a:path extrusionOk="0" h="1411" w="1411">
                  <a:moveTo>
                    <a:pt x="707" y="0"/>
                  </a:moveTo>
                  <a:cubicBezTo>
                    <a:pt x="706" y="0"/>
                    <a:pt x="705" y="0"/>
                    <a:pt x="705" y="0"/>
                  </a:cubicBezTo>
                  <a:cubicBezTo>
                    <a:pt x="315" y="0"/>
                    <a:pt x="0" y="316"/>
                    <a:pt x="0" y="706"/>
                  </a:cubicBezTo>
                  <a:cubicBezTo>
                    <a:pt x="0" y="1096"/>
                    <a:pt x="315" y="1411"/>
                    <a:pt x="705" y="1411"/>
                  </a:cubicBezTo>
                  <a:cubicBezTo>
                    <a:pt x="1095" y="1411"/>
                    <a:pt x="1411" y="1096"/>
                    <a:pt x="1411" y="706"/>
                  </a:cubicBezTo>
                  <a:cubicBezTo>
                    <a:pt x="1411" y="317"/>
                    <a:pt x="1096" y="0"/>
                    <a:pt x="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3"/>
            <p:cNvSpPr/>
            <p:nvPr/>
          </p:nvSpPr>
          <p:spPr>
            <a:xfrm>
              <a:off x="5397617" y="4190166"/>
              <a:ext cx="24588" cy="85526"/>
            </a:xfrm>
            <a:custGeom>
              <a:rect b="b" l="l" r="r" t="t"/>
              <a:pathLst>
                <a:path extrusionOk="0" h="2734" w="786">
                  <a:moveTo>
                    <a:pt x="392" y="0"/>
                  </a:moveTo>
                  <a:cubicBezTo>
                    <a:pt x="176" y="0"/>
                    <a:pt x="0" y="177"/>
                    <a:pt x="0" y="393"/>
                  </a:cubicBezTo>
                  <a:lnTo>
                    <a:pt x="0" y="2733"/>
                  </a:lnTo>
                  <a:lnTo>
                    <a:pt x="785" y="2733"/>
                  </a:lnTo>
                  <a:lnTo>
                    <a:pt x="785" y="393"/>
                  </a:lnTo>
                  <a:cubicBezTo>
                    <a:pt x="785" y="177"/>
                    <a:pt x="609" y="0"/>
                    <a:pt x="3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3"/>
            <p:cNvSpPr/>
            <p:nvPr/>
          </p:nvSpPr>
          <p:spPr>
            <a:xfrm>
              <a:off x="5336053" y="4212157"/>
              <a:ext cx="34254" cy="63566"/>
            </a:xfrm>
            <a:custGeom>
              <a:rect b="b" l="l" r="r" t="t"/>
              <a:pathLst>
                <a:path extrusionOk="0" h="2032" w="1095">
                  <a:moveTo>
                    <a:pt x="1" y="0"/>
                  </a:moveTo>
                  <a:cubicBezTo>
                    <a:pt x="35" y="125"/>
                    <a:pt x="53" y="256"/>
                    <a:pt x="53" y="393"/>
                  </a:cubicBezTo>
                  <a:cubicBezTo>
                    <a:pt x="53" y="528"/>
                    <a:pt x="36" y="660"/>
                    <a:pt x="1" y="785"/>
                  </a:cubicBezTo>
                  <a:lnTo>
                    <a:pt x="312" y="785"/>
                  </a:lnTo>
                  <a:lnTo>
                    <a:pt x="312" y="2031"/>
                  </a:lnTo>
                  <a:lnTo>
                    <a:pt x="1094" y="2031"/>
                  </a:lnTo>
                  <a:lnTo>
                    <a:pt x="1094" y="393"/>
                  </a:lnTo>
                  <a:cubicBezTo>
                    <a:pt x="1094" y="176"/>
                    <a:pt x="919" y="0"/>
                    <a:pt x="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3"/>
            <p:cNvSpPr/>
            <p:nvPr/>
          </p:nvSpPr>
          <p:spPr>
            <a:xfrm>
              <a:off x="5408878" y="4522792"/>
              <a:ext cx="24588" cy="85526"/>
            </a:xfrm>
            <a:custGeom>
              <a:rect b="b" l="l" r="r" t="t"/>
              <a:pathLst>
                <a:path extrusionOk="0" h="2734" w="786">
                  <a:moveTo>
                    <a:pt x="0" y="1"/>
                  </a:moveTo>
                  <a:lnTo>
                    <a:pt x="0" y="2342"/>
                  </a:lnTo>
                  <a:cubicBezTo>
                    <a:pt x="0" y="2558"/>
                    <a:pt x="176" y="2733"/>
                    <a:pt x="392" y="2733"/>
                  </a:cubicBezTo>
                  <a:cubicBezTo>
                    <a:pt x="610" y="2733"/>
                    <a:pt x="785" y="2558"/>
                    <a:pt x="785" y="2342"/>
                  </a:cubicBezTo>
                  <a:lnTo>
                    <a:pt x="7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3"/>
            <p:cNvSpPr/>
            <p:nvPr/>
          </p:nvSpPr>
          <p:spPr>
            <a:xfrm>
              <a:off x="5460776" y="4522855"/>
              <a:ext cx="35255" cy="63566"/>
            </a:xfrm>
            <a:custGeom>
              <a:rect b="b" l="l" r="r" t="t"/>
              <a:pathLst>
                <a:path extrusionOk="0" h="2032" w="1127">
                  <a:moveTo>
                    <a:pt x="0" y="1"/>
                  </a:moveTo>
                  <a:lnTo>
                    <a:pt x="0" y="1639"/>
                  </a:lnTo>
                  <a:cubicBezTo>
                    <a:pt x="0" y="1855"/>
                    <a:pt x="177" y="2032"/>
                    <a:pt x="392" y="2032"/>
                  </a:cubicBezTo>
                  <a:lnTo>
                    <a:pt x="1126" y="2032"/>
                  </a:lnTo>
                  <a:cubicBezTo>
                    <a:pt x="1092" y="1905"/>
                    <a:pt x="1074" y="1774"/>
                    <a:pt x="1074" y="1638"/>
                  </a:cubicBezTo>
                  <a:cubicBezTo>
                    <a:pt x="1074" y="1503"/>
                    <a:pt x="1093" y="1371"/>
                    <a:pt x="1126" y="1247"/>
                  </a:cubicBezTo>
                  <a:lnTo>
                    <a:pt x="784" y="1247"/>
                  </a:lnTo>
                  <a:lnTo>
                    <a:pt x="7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3"/>
            <p:cNvSpPr/>
            <p:nvPr/>
          </p:nvSpPr>
          <p:spPr>
            <a:xfrm>
              <a:off x="5340151" y="4522761"/>
              <a:ext cx="37821" cy="63566"/>
            </a:xfrm>
            <a:custGeom>
              <a:rect b="b" l="l" r="r" t="t"/>
              <a:pathLst>
                <a:path extrusionOk="0" h="2032" w="1209">
                  <a:moveTo>
                    <a:pt x="427" y="1"/>
                  </a:moveTo>
                  <a:lnTo>
                    <a:pt x="427" y="2"/>
                  </a:lnTo>
                  <a:lnTo>
                    <a:pt x="427" y="1249"/>
                  </a:lnTo>
                  <a:lnTo>
                    <a:pt x="0" y="1249"/>
                  </a:lnTo>
                  <a:cubicBezTo>
                    <a:pt x="35" y="1373"/>
                    <a:pt x="53" y="1506"/>
                    <a:pt x="53" y="1640"/>
                  </a:cubicBezTo>
                  <a:cubicBezTo>
                    <a:pt x="53" y="1775"/>
                    <a:pt x="34" y="1907"/>
                    <a:pt x="0" y="2032"/>
                  </a:cubicBezTo>
                  <a:lnTo>
                    <a:pt x="818" y="2032"/>
                  </a:lnTo>
                  <a:cubicBezTo>
                    <a:pt x="1034" y="2032"/>
                    <a:pt x="1209" y="1856"/>
                    <a:pt x="1209" y="1640"/>
                  </a:cubicBezTo>
                  <a:lnTo>
                    <a:pt x="12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3"/>
            <p:cNvSpPr/>
            <p:nvPr/>
          </p:nvSpPr>
          <p:spPr>
            <a:xfrm>
              <a:off x="5539201" y="4440613"/>
              <a:ext cx="67289" cy="36475"/>
            </a:xfrm>
            <a:custGeom>
              <a:rect b="b" l="l" r="r" t="t"/>
              <a:pathLst>
                <a:path extrusionOk="0" h="1166" w="2151">
                  <a:moveTo>
                    <a:pt x="0" y="1"/>
                  </a:moveTo>
                  <a:lnTo>
                    <a:pt x="0" y="784"/>
                  </a:lnTo>
                  <a:lnTo>
                    <a:pt x="1365" y="784"/>
                  </a:lnTo>
                  <a:lnTo>
                    <a:pt x="1365" y="1166"/>
                  </a:lnTo>
                  <a:cubicBezTo>
                    <a:pt x="1491" y="1132"/>
                    <a:pt x="1622" y="1114"/>
                    <a:pt x="1757" y="1114"/>
                  </a:cubicBezTo>
                  <a:cubicBezTo>
                    <a:pt x="1893" y="1114"/>
                    <a:pt x="2024" y="1132"/>
                    <a:pt x="2149" y="1166"/>
                  </a:cubicBezTo>
                  <a:lnTo>
                    <a:pt x="2149" y="394"/>
                  </a:lnTo>
                  <a:cubicBezTo>
                    <a:pt x="2150" y="175"/>
                    <a:pt x="1975" y="1"/>
                    <a:pt x="17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3"/>
            <p:cNvSpPr/>
            <p:nvPr/>
          </p:nvSpPr>
          <p:spPr>
            <a:xfrm>
              <a:off x="5516584" y="4552010"/>
              <a:ext cx="48488" cy="44171"/>
            </a:xfrm>
            <a:custGeom>
              <a:rect b="b" l="l" r="r" t="t"/>
              <a:pathLst>
                <a:path extrusionOk="0" h="1412" w="1550">
                  <a:moveTo>
                    <a:pt x="776" y="0"/>
                  </a:moveTo>
                  <a:cubicBezTo>
                    <a:pt x="595" y="0"/>
                    <a:pt x="415" y="69"/>
                    <a:pt x="277" y="207"/>
                  </a:cubicBezTo>
                  <a:cubicBezTo>
                    <a:pt x="1" y="483"/>
                    <a:pt x="1" y="930"/>
                    <a:pt x="277" y="1204"/>
                  </a:cubicBezTo>
                  <a:cubicBezTo>
                    <a:pt x="415" y="1342"/>
                    <a:pt x="595" y="1411"/>
                    <a:pt x="776" y="1411"/>
                  </a:cubicBezTo>
                  <a:cubicBezTo>
                    <a:pt x="956" y="1411"/>
                    <a:pt x="1137" y="1342"/>
                    <a:pt x="1275" y="1204"/>
                  </a:cubicBezTo>
                  <a:cubicBezTo>
                    <a:pt x="1550" y="930"/>
                    <a:pt x="1550" y="483"/>
                    <a:pt x="1275" y="207"/>
                  </a:cubicBezTo>
                  <a:cubicBezTo>
                    <a:pt x="1137" y="69"/>
                    <a:pt x="956" y="0"/>
                    <a:pt x="7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3"/>
            <p:cNvSpPr/>
            <p:nvPr/>
          </p:nvSpPr>
          <p:spPr>
            <a:xfrm>
              <a:off x="5539232" y="4385243"/>
              <a:ext cx="89218" cy="24525"/>
            </a:xfrm>
            <a:custGeom>
              <a:rect b="b" l="l" r="r" t="t"/>
              <a:pathLst>
                <a:path extrusionOk="0" h="784" w="2852">
                  <a:moveTo>
                    <a:pt x="0" y="0"/>
                  </a:moveTo>
                  <a:lnTo>
                    <a:pt x="0" y="784"/>
                  </a:lnTo>
                  <a:lnTo>
                    <a:pt x="2460" y="784"/>
                  </a:lnTo>
                  <a:cubicBezTo>
                    <a:pt x="2676" y="784"/>
                    <a:pt x="2852" y="608"/>
                    <a:pt x="2852" y="391"/>
                  </a:cubicBezTo>
                  <a:cubicBezTo>
                    <a:pt x="2851" y="175"/>
                    <a:pt x="2675" y="0"/>
                    <a:pt x="24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3"/>
            <p:cNvSpPr/>
            <p:nvPr/>
          </p:nvSpPr>
          <p:spPr>
            <a:xfrm>
              <a:off x="5452987" y="4212126"/>
              <a:ext cx="39697" cy="63566"/>
            </a:xfrm>
            <a:custGeom>
              <a:rect b="b" l="l" r="r" t="t"/>
              <a:pathLst>
                <a:path extrusionOk="0" h="2032" w="1269">
                  <a:moveTo>
                    <a:pt x="393" y="0"/>
                  </a:moveTo>
                  <a:cubicBezTo>
                    <a:pt x="176" y="0"/>
                    <a:pt x="1" y="175"/>
                    <a:pt x="1" y="393"/>
                  </a:cubicBezTo>
                  <a:lnTo>
                    <a:pt x="1" y="2031"/>
                  </a:lnTo>
                  <a:lnTo>
                    <a:pt x="786" y="2031"/>
                  </a:lnTo>
                  <a:lnTo>
                    <a:pt x="786" y="785"/>
                  </a:lnTo>
                  <a:lnTo>
                    <a:pt x="1269" y="785"/>
                  </a:lnTo>
                  <a:cubicBezTo>
                    <a:pt x="1234" y="661"/>
                    <a:pt x="1216" y="528"/>
                    <a:pt x="1216" y="393"/>
                  </a:cubicBezTo>
                  <a:cubicBezTo>
                    <a:pt x="1216" y="256"/>
                    <a:pt x="1234" y="126"/>
                    <a:pt x="1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3"/>
            <p:cNvSpPr/>
            <p:nvPr/>
          </p:nvSpPr>
          <p:spPr>
            <a:xfrm>
              <a:off x="5539232" y="4321396"/>
              <a:ext cx="67257" cy="36538"/>
            </a:xfrm>
            <a:custGeom>
              <a:rect b="b" l="l" r="r" t="t"/>
              <a:pathLst>
                <a:path extrusionOk="0" h="1168" w="2150">
                  <a:moveTo>
                    <a:pt x="1366" y="1"/>
                  </a:moveTo>
                  <a:lnTo>
                    <a:pt x="1366" y="383"/>
                  </a:lnTo>
                  <a:lnTo>
                    <a:pt x="0" y="383"/>
                  </a:lnTo>
                  <a:lnTo>
                    <a:pt x="0" y="1167"/>
                  </a:lnTo>
                  <a:lnTo>
                    <a:pt x="1758" y="1167"/>
                  </a:lnTo>
                  <a:cubicBezTo>
                    <a:pt x="1974" y="1167"/>
                    <a:pt x="2149" y="991"/>
                    <a:pt x="2149" y="774"/>
                  </a:cubicBezTo>
                  <a:lnTo>
                    <a:pt x="2149" y="1"/>
                  </a:lnTo>
                  <a:cubicBezTo>
                    <a:pt x="2025" y="36"/>
                    <a:pt x="1893" y="54"/>
                    <a:pt x="1757" y="54"/>
                  </a:cubicBezTo>
                  <a:cubicBezTo>
                    <a:pt x="1621" y="54"/>
                    <a:pt x="1491" y="36"/>
                    <a:pt x="1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83"/>
          <p:cNvGrpSpPr/>
          <p:nvPr/>
        </p:nvGrpSpPr>
        <p:grpSpPr>
          <a:xfrm>
            <a:off x="5906645" y="4241406"/>
            <a:ext cx="418122" cy="366975"/>
            <a:chOff x="5906645" y="4241406"/>
            <a:chExt cx="418122" cy="366975"/>
          </a:xfrm>
        </p:grpSpPr>
        <p:sp>
          <p:nvSpPr>
            <p:cNvPr id="1700" name="Google Shape;1700;p83"/>
            <p:cNvSpPr/>
            <p:nvPr/>
          </p:nvSpPr>
          <p:spPr>
            <a:xfrm>
              <a:off x="6033965" y="4435108"/>
              <a:ext cx="162638" cy="85495"/>
            </a:xfrm>
            <a:custGeom>
              <a:rect b="b" l="l" r="r" t="t"/>
              <a:pathLst>
                <a:path extrusionOk="0" h="2733" w="5199">
                  <a:moveTo>
                    <a:pt x="4243" y="0"/>
                  </a:moveTo>
                  <a:lnTo>
                    <a:pt x="2792" y="1051"/>
                  </a:lnTo>
                  <a:cubicBezTo>
                    <a:pt x="2721" y="1103"/>
                    <a:pt x="2636" y="1129"/>
                    <a:pt x="2550" y="1129"/>
                  </a:cubicBezTo>
                  <a:cubicBezTo>
                    <a:pt x="2462" y="1129"/>
                    <a:pt x="2374" y="1100"/>
                    <a:pt x="2300" y="1046"/>
                  </a:cubicBezTo>
                  <a:lnTo>
                    <a:pt x="914" y="4"/>
                  </a:lnTo>
                  <a:lnTo>
                    <a:pt x="135" y="576"/>
                  </a:lnTo>
                  <a:cubicBezTo>
                    <a:pt x="2" y="674"/>
                    <a:pt x="1" y="873"/>
                    <a:pt x="133" y="974"/>
                  </a:cubicBezTo>
                  <a:lnTo>
                    <a:pt x="2407" y="2683"/>
                  </a:lnTo>
                  <a:cubicBezTo>
                    <a:pt x="2451" y="2716"/>
                    <a:pt x="2504" y="2733"/>
                    <a:pt x="2556" y="2733"/>
                  </a:cubicBezTo>
                  <a:cubicBezTo>
                    <a:pt x="2607" y="2733"/>
                    <a:pt x="2658" y="2717"/>
                    <a:pt x="2701" y="2685"/>
                  </a:cubicBezTo>
                  <a:lnTo>
                    <a:pt x="5061" y="977"/>
                  </a:lnTo>
                  <a:cubicBezTo>
                    <a:pt x="5198" y="877"/>
                    <a:pt x="5197" y="672"/>
                    <a:pt x="5059" y="575"/>
                  </a:cubicBezTo>
                  <a:lnTo>
                    <a:pt x="4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3"/>
            <p:cNvSpPr/>
            <p:nvPr/>
          </p:nvSpPr>
          <p:spPr>
            <a:xfrm>
              <a:off x="6032839" y="4355963"/>
              <a:ext cx="165140" cy="83900"/>
            </a:xfrm>
            <a:custGeom>
              <a:rect b="b" l="l" r="r" t="t"/>
              <a:pathLst>
                <a:path extrusionOk="0" h="2682" w="5279">
                  <a:moveTo>
                    <a:pt x="4382" y="1"/>
                  </a:moveTo>
                  <a:lnTo>
                    <a:pt x="2829" y="1124"/>
                  </a:lnTo>
                  <a:cubicBezTo>
                    <a:pt x="2756" y="1176"/>
                    <a:pt x="2672" y="1203"/>
                    <a:pt x="2586" y="1203"/>
                  </a:cubicBezTo>
                  <a:cubicBezTo>
                    <a:pt x="2498" y="1203"/>
                    <a:pt x="2409" y="1175"/>
                    <a:pt x="2336" y="1120"/>
                  </a:cubicBezTo>
                  <a:lnTo>
                    <a:pt x="856" y="8"/>
                  </a:lnTo>
                  <a:lnTo>
                    <a:pt x="98" y="565"/>
                  </a:lnTo>
                  <a:cubicBezTo>
                    <a:pt x="1" y="635"/>
                    <a:pt x="1" y="780"/>
                    <a:pt x="96" y="852"/>
                  </a:cubicBezTo>
                  <a:lnTo>
                    <a:pt x="2484" y="2645"/>
                  </a:lnTo>
                  <a:cubicBezTo>
                    <a:pt x="2516" y="2669"/>
                    <a:pt x="2555" y="2682"/>
                    <a:pt x="2593" y="2682"/>
                  </a:cubicBezTo>
                  <a:cubicBezTo>
                    <a:pt x="2630" y="2682"/>
                    <a:pt x="2666" y="2671"/>
                    <a:pt x="2698" y="2648"/>
                  </a:cubicBezTo>
                  <a:cubicBezTo>
                    <a:pt x="3355" y="2172"/>
                    <a:pt x="4480" y="1358"/>
                    <a:pt x="5178" y="853"/>
                  </a:cubicBezTo>
                  <a:cubicBezTo>
                    <a:pt x="5279" y="781"/>
                    <a:pt x="5277" y="633"/>
                    <a:pt x="5177" y="562"/>
                  </a:cubicBezTo>
                  <a:lnTo>
                    <a:pt x="43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3"/>
            <p:cNvSpPr/>
            <p:nvPr/>
          </p:nvSpPr>
          <p:spPr>
            <a:xfrm>
              <a:off x="6034090" y="4241406"/>
              <a:ext cx="162513" cy="121095"/>
            </a:xfrm>
            <a:custGeom>
              <a:rect b="b" l="l" r="r" t="t"/>
              <a:pathLst>
                <a:path extrusionOk="0" h="3871" w="5195">
                  <a:moveTo>
                    <a:pt x="2553" y="0"/>
                  </a:moveTo>
                  <a:cubicBezTo>
                    <a:pt x="2500" y="0"/>
                    <a:pt x="2448" y="16"/>
                    <a:pt x="2403" y="49"/>
                  </a:cubicBezTo>
                  <a:lnTo>
                    <a:pt x="137" y="1712"/>
                  </a:lnTo>
                  <a:cubicBezTo>
                    <a:pt x="2" y="1812"/>
                    <a:pt x="1" y="2016"/>
                    <a:pt x="135" y="2117"/>
                  </a:cubicBezTo>
                  <a:cubicBezTo>
                    <a:pt x="798" y="2614"/>
                    <a:pt x="1784" y="3356"/>
                    <a:pt x="2401" y="3820"/>
                  </a:cubicBezTo>
                  <a:cubicBezTo>
                    <a:pt x="2446" y="3854"/>
                    <a:pt x="2500" y="3871"/>
                    <a:pt x="2554" y="3871"/>
                  </a:cubicBezTo>
                  <a:cubicBezTo>
                    <a:pt x="2605" y="3871"/>
                    <a:pt x="2657" y="3855"/>
                    <a:pt x="2701" y="3823"/>
                  </a:cubicBezTo>
                  <a:lnTo>
                    <a:pt x="5055" y="2120"/>
                  </a:lnTo>
                  <a:cubicBezTo>
                    <a:pt x="5194" y="2018"/>
                    <a:pt x="5193" y="1809"/>
                    <a:pt x="5053" y="1710"/>
                  </a:cubicBezTo>
                  <a:lnTo>
                    <a:pt x="2699" y="47"/>
                  </a:lnTo>
                  <a:cubicBezTo>
                    <a:pt x="2655" y="15"/>
                    <a:pt x="2604" y="0"/>
                    <a:pt x="25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3"/>
            <p:cNvSpPr/>
            <p:nvPr/>
          </p:nvSpPr>
          <p:spPr>
            <a:xfrm>
              <a:off x="5906645" y="4371385"/>
              <a:ext cx="418122" cy="236996"/>
            </a:xfrm>
            <a:custGeom>
              <a:rect b="b" l="l" r="r" t="t"/>
              <a:pathLst>
                <a:path extrusionOk="0" h="7576" w="13366">
                  <a:moveTo>
                    <a:pt x="1661" y="3357"/>
                  </a:moveTo>
                  <a:cubicBezTo>
                    <a:pt x="1892" y="3357"/>
                    <a:pt x="2081" y="3545"/>
                    <a:pt x="2081" y="3777"/>
                  </a:cubicBezTo>
                  <a:cubicBezTo>
                    <a:pt x="2080" y="4008"/>
                    <a:pt x="1892" y="4197"/>
                    <a:pt x="1661" y="4197"/>
                  </a:cubicBezTo>
                  <a:cubicBezTo>
                    <a:pt x="1430" y="4197"/>
                    <a:pt x="1242" y="4009"/>
                    <a:pt x="1242" y="3777"/>
                  </a:cubicBezTo>
                  <a:cubicBezTo>
                    <a:pt x="1242" y="3546"/>
                    <a:pt x="1429" y="3357"/>
                    <a:pt x="1661" y="3357"/>
                  </a:cubicBezTo>
                  <a:close/>
                  <a:moveTo>
                    <a:pt x="11724" y="2663"/>
                  </a:moveTo>
                  <a:cubicBezTo>
                    <a:pt x="11954" y="2663"/>
                    <a:pt x="12140" y="2849"/>
                    <a:pt x="12140" y="3078"/>
                  </a:cubicBezTo>
                  <a:lnTo>
                    <a:pt x="12140" y="4476"/>
                  </a:lnTo>
                  <a:cubicBezTo>
                    <a:pt x="12140" y="4705"/>
                    <a:pt x="11954" y="4891"/>
                    <a:pt x="11724" y="4891"/>
                  </a:cubicBezTo>
                  <a:cubicBezTo>
                    <a:pt x="11494" y="4891"/>
                    <a:pt x="11309" y="4705"/>
                    <a:pt x="11309" y="4476"/>
                  </a:cubicBezTo>
                  <a:lnTo>
                    <a:pt x="11309" y="3078"/>
                  </a:lnTo>
                  <a:cubicBezTo>
                    <a:pt x="11309" y="2849"/>
                    <a:pt x="11494" y="2663"/>
                    <a:pt x="11724" y="2663"/>
                  </a:cubicBezTo>
                  <a:close/>
                  <a:moveTo>
                    <a:pt x="10489" y="0"/>
                  </a:moveTo>
                  <a:cubicBezTo>
                    <a:pt x="10525" y="63"/>
                    <a:pt x="10548" y="133"/>
                    <a:pt x="10548" y="207"/>
                  </a:cubicBezTo>
                  <a:cubicBezTo>
                    <a:pt x="10549" y="342"/>
                    <a:pt x="10483" y="468"/>
                    <a:pt x="10375" y="547"/>
                  </a:cubicBezTo>
                  <a:lnTo>
                    <a:pt x="9029" y="1520"/>
                  </a:lnTo>
                  <a:lnTo>
                    <a:pt x="10370" y="2465"/>
                  </a:lnTo>
                  <a:cubicBezTo>
                    <a:pt x="10481" y="2542"/>
                    <a:pt x="10546" y="2668"/>
                    <a:pt x="10548" y="2802"/>
                  </a:cubicBezTo>
                  <a:cubicBezTo>
                    <a:pt x="10549" y="2937"/>
                    <a:pt x="10484" y="3063"/>
                    <a:pt x="10375" y="3142"/>
                  </a:cubicBezTo>
                  <a:lnTo>
                    <a:pt x="6865" y="5683"/>
                  </a:lnTo>
                  <a:cubicBezTo>
                    <a:pt x="6791" y="5735"/>
                    <a:pt x="6707" y="5762"/>
                    <a:pt x="6621" y="5762"/>
                  </a:cubicBezTo>
                  <a:cubicBezTo>
                    <a:pt x="6533" y="5762"/>
                    <a:pt x="6445" y="5734"/>
                    <a:pt x="6371" y="5679"/>
                  </a:cubicBezTo>
                  <a:lnTo>
                    <a:pt x="2991" y="3139"/>
                  </a:lnTo>
                  <a:cubicBezTo>
                    <a:pt x="2886" y="3059"/>
                    <a:pt x="2824" y="2936"/>
                    <a:pt x="2824" y="2804"/>
                  </a:cubicBezTo>
                  <a:cubicBezTo>
                    <a:pt x="2825" y="2672"/>
                    <a:pt x="2888" y="2549"/>
                    <a:pt x="2994" y="2470"/>
                  </a:cubicBezTo>
                  <a:lnTo>
                    <a:pt x="4288" y="1519"/>
                  </a:lnTo>
                  <a:lnTo>
                    <a:pt x="2990" y="544"/>
                  </a:lnTo>
                  <a:cubicBezTo>
                    <a:pt x="2885" y="464"/>
                    <a:pt x="2823" y="340"/>
                    <a:pt x="2823" y="208"/>
                  </a:cubicBezTo>
                  <a:cubicBezTo>
                    <a:pt x="2823" y="134"/>
                    <a:pt x="2845" y="64"/>
                    <a:pt x="2881" y="1"/>
                  </a:cubicBezTo>
                  <a:lnTo>
                    <a:pt x="841" y="1"/>
                  </a:lnTo>
                  <a:cubicBezTo>
                    <a:pt x="377" y="1"/>
                    <a:pt x="0" y="376"/>
                    <a:pt x="0" y="840"/>
                  </a:cubicBezTo>
                  <a:lnTo>
                    <a:pt x="0" y="6735"/>
                  </a:lnTo>
                  <a:cubicBezTo>
                    <a:pt x="0" y="7199"/>
                    <a:pt x="377" y="7575"/>
                    <a:pt x="841" y="7575"/>
                  </a:cubicBezTo>
                  <a:lnTo>
                    <a:pt x="12525" y="7575"/>
                  </a:lnTo>
                  <a:cubicBezTo>
                    <a:pt x="12990" y="7575"/>
                    <a:pt x="13365" y="7199"/>
                    <a:pt x="13365" y="6735"/>
                  </a:cubicBezTo>
                  <a:lnTo>
                    <a:pt x="13365" y="841"/>
                  </a:lnTo>
                  <a:cubicBezTo>
                    <a:pt x="13365" y="375"/>
                    <a:pt x="12990" y="0"/>
                    <a:pt x="12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83"/>
          <p:cNvGrpSpPr/>
          <p:nvPr/>
        </p:nvGrpSpPr>
        <p:grpSpPr>
          <a:xfrm>
            <a:off x="6602900" y="4290582"/>
            <a:ext cx="418153" cy="317549"/>
            <a:chOff x="6602900" y="4290582"/>
            <a:chExt cx="418153" cy="317549"/>
          </a:xfrm>
        </p:grpSpPr>
        <p:sp>
          <p:nvSpPr>
            <p:cNvPr id="1705" name="Google Shape;1705;p83"/>
            <p:cNvSpPr/>
            <p:nvPr/>
          </p:nvSpPr>
          <p:spPr>
            <a:xfrm>
              <a:off x="6780585" y="4351740"/>
              <a:ext cx="62721" cy="28999"/>
            </a:xfrm>
            <a:custGeom>
              <a:rect b="b" l="l" r="r" t="t"/>
              <a:pathLst>
                <a:path extrusionOk="0" h="927" w="2005">
                  <a:moveTo>
                    <a:pt x="999" y="0"/>
                  </a:moveTo>
                  <a:lnTo>
                    <a:pt x="1" y="435"/>
                  </a:lnTo>
                  <a:lnTo>
                    <a:pt x="1005" y="927"/>
                  </a:lnTo>
                  <a:lnTo>
                    <a:pt x="2004" y="456"/>
                  </a:lnTo>
                  <a:lnTo>
                    <a:pt x="9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3"/>
            <p:cNvSpPr/>
            <p:nvPr/>
          </p:nvSpPr>
          <p:spPr>
            <a:xfrm>
              <a:off x="6964682" y="4373012"/>
              <a:ext cx="56371" cy="234337"/>
            </a:xfrm>
            <a:custGeom>
              <a:rect b="b" l="l" r="r" t="t"/>
              <a:pathLst>
                <a:path extrusionOk="0" h="7491" w="1802">
                  <a:moveTo>
                    <a:pt x="1802" y="0"/>
                  </a:moveTo>
                  <a:cubicBezTo>
                    <a:pt x="1401" y="228"/>
                    <a:pt x="863" y="425"/>
                    <a:pt x="191" y="590"/>
                  </a:cubicBezTo>
                  <a:cubicBezTo>
                    <a:pt x="80" y="618"/>
                    <a:pt x="1" y="718"/>
                    <a:pt x="1" y="835"/>
                  </a:cubicBezTo>
                  <a:lnTo>
                    <a:pt x="1" y="7279"/>
                  </a:lnTo>
                  <a:cubicBezTo>
                    <a:pt x="1" y="7399"/>
                    <a:pt x="98" y="7491"/>
                    <a:pt x="212" y="7491"/>
                  </a:cubicBezTo>
                  <a:cubicBezTo>
                    <a:pt x="230" y="7491"/>
                    <a:pt x="249" y="7488"/>
                    <a:pt x="267" y="7483"/>
                  </a:cubicBezTo>
                  <a:cubicBezTo>
                    <a:pt x="1460" y="7159"/>
                    <a:pt x="1802" y="6805"/>
                    <a:pt x="1802" y="6639"/>
                  </a:cubicBezTo>
                  <a:lnTo>
                    <a:pt x="18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3"/>
            <p:cNvSpPr/>
            <p:nvPr/>
          </p:nvSpPr>
          <p:spPr>
            <a:xfrm>
              <a:off x="6825788" y="4387589"/>
              <a:ext cx="36663" cy="55745"/>
            </a:xfrm>
            <a:custGeom>
              <a:rect b="b" l="l" r="r" t="t"/>
              <a:pathLst>
                <a:path extrusionOk="0" h="1782" w="1172">
                  <a:moveTo>
                    <a:pt x="1172" y="0"/>
                  </a:moveTo>
                  <a:lnTo>
                    <a:pt x="0" y="554"/>
                  </a:lnTo>
                  <a:lnTo>
                    <a:pt x="0" y="1782"/>
                  </a:lnTo>
                  <a:lnTo>
                    <a:pt x="1172" y="1262"/>
                  </a:lnTo>
                  <a:lnTo>
                    <a:pt x="11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3"/>
            <p:cNvSpPr/>
            <p:nvPr/>
          </p:nvSpPr>
          <p:spPr>
            <a:xfrm>
              <a:off x="6761440" y="4386870"/>
              <a:ext cx="36601" cy="56434"/>
            </a:xfrm>
            <a:custGeom>
              <a:rect b="b" l="l" r="r" t="t"/>
              <a:pathLst>
                <a:path extrusionOk="0" h="1804" w="1170">
                  <a:moveTo>
                    <a:pt x="0" y="0"/>
                  </a:moveTo>
                  <a:lnTo>
                    <a:pt x="0" y="1285"/>
                  </a:lnTo>
                  <a:lnTo>
                    <a:pt x="1170" y="1804"/>
                  </a:lnTo>
                  <a:lnTo>
                    <a:pt x="1170" y="573"/>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3"/>
            <p:cNvSpPr/>
            <p:nvPr/>
          </p:nvSpPr>
          <p:spPr>
            <a:xfrm>
              <a:off x="6602994" y="4372793"/>
              <a:ext cx="56402" cy="235338"/>
            </a:xfrm>
            <a:custGeom>
              <a:rect b="b" l="l" r="r" t="t"/>
              <a:pathLst>
                <a:path extrusionOk="0" h="7523" w="1803">
                  <a:moveTo>
                    <a:pt x="0" y="0"/>
                  </a:moveTo>
                  <a:lnTo>
                    <a:pt x="0" y="6672"/>
                  </a:lnTo>
                  <a:cubicBezTo>
                    <a:pt x="0" y="6836"/>
                    <a:pt x="342" y="7190"/>
                    <a:pt x="1536" y="7515"/>
                  </a:cubicBezTo>
                  <a:cubicBezTo>
                    <a:pt x="1554" y="7520"/>
                    <a:pt x="1573" y="7522"/>
                    <a:pt x="1591" y="7522"/>
                  </a:cubicBezTo>
                  <a:cubicBezTo>
                    <a:pt x="1703" y="7522"/>
                    <a:pt x="1802" y="7431"/>
                    <a:pt x="1802" y="7311"/>
                  </a:cubicBezTo>
                  <a:lnTo>
                    <a:pt x="1802" y="837"/>
                  </a:lnTo>
                  <a:cubicBezTo>
                    <a:pt x="1802" y="721"/>
                    <a:pt x="1723" y="620"/>
                    <a:pt x="1611" y="592"/>
                  </a:cubicBezTo>
                  <a:cubicBezTo>
                    <a:pt x="939" y="425"/>
                    <a:pt x="402" y="228"/>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3"/>
            <p:cNvSpPr/>
            <p:nvPr/>
          </p:nvSpPr>
          <p:spPr>
            <a:xfrm>
              <a:off x="6602900" y="4290582"/>
              <a:ext cx="418122" cy="228425"/>
            </a:xfrm>
            <a:custGeom>
              <a:rect b="b" l="l" r="r" t="t"/>
              <a:pathLst>
                <a:path extrusionOk="0" h="7302" w="13366">
                  <a:moveTo>
                    <a:pt x="6680" y="1027"/>
                  </a:moveTo>
                  <a:cubicBezTo>
                    <a:pt x="6743" y="1027"/>
                    <a:pt x="6805" y="1040"/>
                    <a:pt x="6863" y="1066"/>
                  </a:cubicBezTo>
                  <a:lnTo>
                    <a:pt x="8921" y="1996"/>
                  </a:lnTo>
                  <a:cubicBezTo>
                    <a:pt x="9078" y="2066"/>
                    <a:pt x="9183" y="2230"/>
                    <a:pt x="9182" y="2400"/>
                  </a:cubicBezTo>
                  <a:lnTo>
                    <a:pt x="9182" y="4650"/>
                  </a:lnTo>
                  <a:cubicBezTo>
                    <a:pt x="9182" y="4825"/>
                    <a:pt x="9078" y="4984"/>
                    <a:pt x="8919" y="5055"/>
                  </a:cubicBezTo>
                  <a:lnTo>
                    <a:pt x="6860" y="5969"/>
                  </a:lnTo>
                  <a:cubicBezTo>
                    <a:pt x="6805" y="5995"/>
                    <a:pt x="6743" y="6007"/>
                    <a:pt x="6682" y="6007"/>
                  </a:cubicBezTo>
                  <a:cubicBezTo>
                    <a:pt x="6620" y="6007"/>
                    <a:pt x="6557" y="5994"/>
                    <a:pt x="6500" y="5969"/>
                  </a:cubicBezTo>
                  <a:lnTo>
                    <a:pt x="4445" y="5055"/>
                  </a:lnTo>
                  <a:cubicBezTo>
                    <a:pt x="4285" y="4984"/>
                    <a:pt x="4182" y="4825"/>
                    <a:pt x="4182" y="4650"/>
                  </a:cubicBezTo>
                  <a:lnTo>
                    <a:pt x="4182" y="2368"/>
                  </a:lnTo>
                  <a:cubicBezTo>
                    <a:pt x="4181" y="2194"/>
                    <a:pt x="4290" y="2029"/>
                    <a:pt x="4448" y="1960"/>
                  </a:cubicBezTo>
                  <a:lnTo>
                    <a:pt x="6503" y="1063"/>
                  </a:lnTo>
                  <a:cubicBezTo>
                    <a:pt x="6560" y="1039"/>
                    <a:pt x="6620" y="1027"/>
                    <a:pt x="6680" y="1027"/>
                  </a:cubicBezTo>
                  <a:close/>
                  <a:moveTo>
                    <a:pt x="6698" y="0"/>
                  </a:moveTo>
                  <a:cubicBezTo>
                    <a:pt x="4827" y="0"/>
                    <a:pt x="3074" y="190"/>
                    <a:pt x="1761" y="537"/>
                  </a:cubicBezTo>
                  <a:cubicBezTo>
                    <a:pt x="431" y="886"/>
                    <a:pt x="1" y="1294"/>
                    <a:pt x="1" y="1437"/>
                  </a:cubicBezTo>
                  <a:cubicBezTo>
                    <a:pt x="1" y="1523"/>
                    <a:pt x="126" y="1692"/>
                    <a:pt x="478" y="1881"/>
                  </a:cubicBezTo>
                  <a:cubicBezTo>
                    <a:pt x="895" y="2107"/>
                    <a:pt x="1537" y="2312"/>
                    <a:pt x="2332" y="2473"/>
                  </a:cubicBezTo>
                  <a:cubicBezTo>
                    <a:pt x="2361" y="2480"/>
                    <a:pt x="2391" y="2489"/>
                    <a:pt x="2418" y="2501"/>
                  </a:cubicBezTo>
                  <a:cubicBezTo>
                    <a:pt x="2550" y="2557"/>
                    <a:pt x="2650" y="2678"/>
                    <a:pt x="2678" y="2820"/>
                  </a:cubicBezTo>
                  <a:cubicBezTo>
                    <a:pt x="2684" y="2850"/>
                    <a:pt x="2688" y="2878"/>
                    <a:pt x="2688" y="2909"/>
                  </a:cubicBezTo>
                  <a:lnTo>
                    <a:pt x="2688" y="7302"/>
                  </a:lnTo>
                  <a:cubicBezTo>
                    <a:pt x="3431" y="7180"/>
                    <a:pt x="4180" y="7089"/>
                    <a:pt x="4921" y="7036"/>
                  </a:cubicBezTo>
                  <a:cubicBezTo>
                    <a:pt x="5512" y="6993"/>
                    <a:pt x="6106" y="6971"/>
                    <a:pt x="6700" y="6971"/>
                  </a:cubicBezTo>
                  <a:cubicBezTo>
                    <a:pt x="7308" y="6971"/>
                    <a:pt x="7915" y="6994"/>
                    <a:pt x="8517" y="7039"/>
                  </a:cubicBezTo>
                  <a:cubicBezTo>
                    <a:pt x="9237" y="7093"/>
                    <a:pt x="9961" y="7182"/>
                    <a:pt x="10678" y="7301"/>
                  </a:cubicBezTo>
                  <a:lnTo>
                    <a:pt x="10678" y="2913"/>
                  </a:lnTo>
                  <a:cubicBezTo>
                    <a:pt x="10675" y="2707"/>
                    <a:pt x="10832" y="2517"/>
                    <a:pt x="11033" y="2478"/>
                  </a:cubicBezTo>
                  <a:cubicBezTo>
                    <a:pt x="12946" y="2094"/>
                    <a:pt x="13366" y="1596"/>
                    <a:pt x="13366" y="1437"/>
                  </a:cubicBezTo>
                  <a:cubicBezTo>
                    <a:pt x="13366" y="1323"/>
                    <a:pt x="13045" y="914"/>
                    <a:pt x="11619" y="537"/>
                  </a:cubicBezTo>
                  <a:cubicBezTo>
                    <a:pt x="10314" y="190"/>
                    <a:pt x="8566" y="0"/>
                    <a:pt x="66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83"/>
          <p:cNvGrpSpPr/>
          <p:nvPr/>
        </p:nvGrpSpPr>
        <p:grpSpPr>
          <a:xfrm>
            <a:off x="7299280" y="4190228"/>
            <a:ext cx="418153" cy="418091"/>
            <a:chOff x="7299280" y="4190228"/>
            <a:chExt cx="418153" cy="418091"/>
          </a:xfrm>
        </p:grpSpPr>
        <p:sp>
          <p:nvSpPr>
            <p:cNvPr id="1712" name="Google Shape;1712;p83"/>
            <p:cNvSpPr/>
            <p:nvPr/>
          </p:nvSpPr>
          <p:spPr>
            <a:xfrm>
              <a:off x="7466579" y="4217600"/>
              <a:ext cx="82555" cy="82586"/>
            </a:xfrm>
            <a:custGeom>
              <a:rect b="b" l="l" r="r" t="t"/>
              <a:pathLst>
                <a:path extrusionOk="0" h="2640" w="2639">
                  <a:moveTo>
                    <a:pt x="1319" y="0"/>
                  </a:moveTo>
                  <a:cubicBezTo>
                    <a:pt x="592" y="0"/>
                    <a:pt x="0" y="593"/>
                    <a:pt x="0" y="1321"/>
                  </a:cubicBezTo>
                  <a:cubicBezTo>
                    <a:pt x="0" y="2047"/>
                    <a:pt x="592" y="2640"/>
                    <a:pt x="1319" y="2640"/>
                  </a:cubicBezTo>
                  <a:cubicBezTo>
                    <a:pt x="2046" y="2640"/>
                    <a:pt x="2638" y="2047"/>
                    <a:pt x="2638" y="1321"/>
                  </a:cubicBezTo>
                  <a:cubicBezTo>
                    <a:pt x="2638" y="593"/>
                    <a:pt x="2045" y="0"/>
                    <a:pt x="13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3"/>
            <p:cNvSpPr/>
            <p:nvPr/>
          </p:nvSpPr>
          <p:spPr>
            <a:xfrm>
              <a:off x="7299280" y="4190259"/>
              <a:ext cx="144056" cy="143993"/>
            </a:xfrm>
            <a:custGeom>
              <a:rect b="b" l="l" r="r" t="t"/>
              <a:pathLst>
                <a:path extrusionOk="0" h="4603" w="4605">
                  <a:moveTo>
                    <a:pt x="391" y="0"/>
                  </a:moveTo>
                  <a:cubicBezTo>
                    <a:pt x="175" y="0"/>
                    <a:pt x="1" y="176"/>
                    <a:pt x="1" y="391"/>
                  </a:cubicBezTo>
                  <a:lnTo>
                    <a:pt x="1" y="4212"/>
                  </a:lnTo>
                  <a:cubicBezTo>
                    <a:pt x="1" y="4427"/>
                    <a:pt x="176" y="4602"/>
                    <a:pt x="393" y="4602"/>
                  </a:cubicBezTo>
                  <a:cubicBezTo>
                    <a:pt x="610" y="4602"/>
                    <a:pt x="784" y="4427"/>
                    <a:pt x="784" y="4211"/>
                  </a:cubicBezTo>
                  <a:lnTo>
                    <a:pt x="784" y="782"/>
                  </a:lnTo>
                  <a:lnTo>
                    <a:pt x="4212" y="782"/>
                  </a:lnTo>
                  <a:cubicBezTo>
                    <a:pt x="4430" y="782"/>
                    <a:pt x="4604" y="607"/>
                    <a:pt x="4604" y="391"/>
                  </a:cubicBezTo>
                  <a:cubicBezTo>
                    <a:pt x="4604" y="176"/>
                    <a:pt x="4428" y="0"/>
                    <a:pt x="42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3"/>
            <p:cNvSpPr/>
            <p:nvPr/>
          </p:nvSpPr>
          <p:spPr>
            <a:xfrm>
              <a:off x="7573346" y="4190228"/>
              <a:ext cx="144056" cy="143993"/>
            </a:xfrm>
            <a:custGeom>
              <a:rect b="b" l="l" r="r" t="t"/>
              <a:pathLst>
                <a:path extrusionOk="0" h="4603" w="4605">
                  <a:moveTo>
                    <a:pt x="393" y="0"/>
                  </a:moveTo>
                  <a:cubicBezTo>
                    <a:pt x="175" y="0"/>
                    <a:pt x="1" y="176"/>
                    <a:pt x="1" y="391"/>
                  </a:cubicBezTo>
                  <a:cubicBezTo>
                    <a:pt x="1" y="607"/>
                    <a:pt x="177" y="782"/>
                    <a:pt x="393" y="782"/>
                  </a:cubicBezTo>
                  <a:lnTo>
                    <a:pt x="3821" y="782"/>
                  </a:lnTo>
                  <a:lnTo>
                    <a:pt x="3821" y="4211"/>
                  </a:lnTo>
                  <a:cubicBezTo>
                    <a:pt x="3821" y="4428"/>
                    <a:pt x="3996" y="4602"/>
                    <a:pt x="4212" y="4602"/>
                  </a:cubicBezTo>
                  <a:cubicBezTo>
                    <a:pt x="4427" y="4602"/>
                    <a:pt x="4604" y="4427"/>
                    <a:pt x="4604" y="4211"/>
                  </a:cubicBezTo>
                  <a:lnTo>
                    <a:pt x="4604" y="390"/>
                  </a:lnTo>
                  <a:cubicBezTo>
                    <a:pt x="4605" y="176"/>
                    <a:pt x="4429" y="0"/>
                    <a:pt x="42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3"/>
            <p:cNvSpPr/>
            <p:nvPr/>
          </p:nvSpPr>
          <p:spPr>
            <a:xfrm>
              <a:off x="7573408" y="4464232"/>
              <a:ext cx="144025" cy="144025"/>
            </a:xfrm>
            <a:custGeom>
              <a:rect b="b" l="l" r="r" t="t"/>
              <a:pathLst>
                <a:path extrusionOk="0" h="4604" w="4604">
                  <a:moveTo>
                    <a:pt x="4212" y="1"/>
                  </a:moveTo>
                  <a:cubicBezTo>
                    <a:pt x="3994" y="1"/>
                    <a:pt x="3820" y="177"/>
                    <a:pt x="3820" y="393"/>
                  </a:cubicBezTo>
                  <a:lnTo>
                    <a:pt x="3820" y="3821"/>
                  </a:lnTo>
                  <a:lnTo>
                    <a:pt x="392" y="3821"/>
                  </a:lnTo>
                  <a:cubicBezTo>
                    <a:pt x="175" y="3821"/>
                    <a:pt x="1" y="3997"/>
                    <a:pt x="1" y="4212"/>
                  </a:cubicBezTo>
                  <a:cubicBezTo>
                    <a:pt x="1" y="4427"/>
                    <a:pt x="176" y="4603"/>
                    <a:pt x="392" y="4603"/>
                  </a:cubicBezTo>
                  <a:lnTo>
                    <a:pt x="4213" y="4603"/>
                  </a:lnTo>
                  <a:cubicBezTo>
                    <a:pt x="4429" y="4603"/>
                    <a:pt x="4604" y="4427"/>
                    <a:pt x="4604" y="4212"/>
                  </a:cubicBezTo>
                  <a:lnTo>
                    <a:pt x="4604" y="390"/>
                  </a:lnTo>
                  <a:cubicBezTo>
                    <a:pt x="4603" y="177"/>
                    <a:pt x="4427" y="1"/>
                    <a:pt x="42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3"/>
            <p:cNvSpPr/>
            <p:nvPr/>
          </p:nvSpPr>
          <p:spPr>
            <a:xfrm>
              <a:off x="7299311" y="4464294"/>
              <a:ext cx="144056" cy="144025"/>
            </a:xfrm>
            <a:custGeom>
              <a:rect b="b" l="l" r="r" t="t"/>
              <a:pathLst>
                <a:path extrusionOk="0" h="4604" w="4605">
                  <a:moveTo>
                    <a:pt x="392" y="1"/>
                  </a:moveTo>
                  <a:cubicBezTo>
                    <a:pt x="177" y="1"/>
                    <a:pt x="1" y="176"/>
                    <a:pt x="1" y="392"/>
                  </a:cubicBezTo>
                  <a:lnTo>
                    <a:pt x="1" y="4213"/>
                  </a:lnTo>
                  <a:cubicBezTo>
                    <a:pt x="1" y="4429"/>
                    <a:pt x="177" y="4603"/>
                    <a:pt x="392" y="4603"/>
                  </a:cubicBezTo>
                  <a:lnTo>
                    <a:pt x="4214" y="4603"/>
                  </a:lnTo>
                  <a:cubicBezTo>
                    <a:pt x="4430" y="4603"/>
                    <a:pt x="4604" y="4428"/>
                    <a:pt x="4604" y="4213"/>
                  </a:cubicBezTo>
                  <a:cubicBezTo>
                    <a:pt x="4604" y="3997"/>
                    <a:pt x="4429" y="3820"/>
                    <a:pt x="4211" y="3820"/>
                  </a:cubicBezTo>
                  <a:lnTo>
                    <a:pt x="783" y="3820"/>
                  </a:lnTo>
                  <a:lnTo>
                    <a:pt x="783" y="392"/>
                  </a:lnTo>
                  <a:cubicBezTo>
                    <a:pt x="783" y="175"/>
                    <a:pt x="608" y="1"/>
                    <a:pt x="3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3"/>
            <p:cNvSpPr/>
            <p:nvPr/>
          </p:nvSpPr>
          <p:spPr>
            <a:xfrm>
              <a:off x="7432762" y="4325087"/>
              <a:ext cx="151001" cy="69823"/>
            </a:xfrm>
            <a:custGeom>
              <a:rect b="b" l="l" r="r" t="t"/>
              <a:pathLst>
                <a:path extrusionOk="0" h="2232" w="4827">
                  <a:moveTo>
                    <a:pt x="948" y="1"/>
                  </a:moveTo>
                  <a:cubicBezTo>
                    <a:pt x="687" y="1"/>
                    <a:pt x="438" y="112"/>
                    <a:pt x="262" y="302"/>
                  </a:cubicBezTo>
                  <a:cubicBezTo>
                    <a:pt x="88" y="493"/>
                    <a:pt x="1" y="750"/>
                    <a:pt x="22" y="1006"/>
                  </a:cubicBezTo>
                  <a:lnTo>
                    <a:pt x="96" y="2232"/>
                  </a:lnTo>
                  <a:lnTo>
                    <a:pt x="4771" y="2232"/>
                  </a:lnTo>
                  <a:lnTo>
                    <a:pt x="4813" y="974"/>
                  </a:lnTo>
                  <a:cubicBezTo>
                    <a:pt x="4826" y="719"/>
                    <a:pt x="4735" y="476"/>
                    <a:pt x="4559" y="290"/>
                  </a:cubicBezTo>
                  <a:cubicBezTo>
                    <a:pt x="4382" y="103"/>
                    <a:pt x="4144" y="1"/>
                    <a:pt x="38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3"/>
            <p:cNvSpPr/>
            <p:nvPr/>
          </p:nvSpPr>
          <p:spPr>
            <a:xfrm>
              <a:off x="7437204" y="4419435"/>
              <a:ext cx="143993" cy="161449"/>
            </a:xfrm>
            <a:custGeom>
              <a:rect b="b" l="l" r="r" t="t"/>
              <a:pathLst>
                <a:path extrusionOk="0" h="5161" w="4603">
                  <a:moveTo>
                    <a:pt x="0" y="1"/>
                  </a:moveTo>
                  <a:lnTo>
                    <a:pt x="33" y="553"/>
                  </a:lnTo>
                  <a:lnTo>
                    <a:pt x="33" y="560"/>
                  </a:lnTo>
                  <a:cubicBezTo>
                    <a:pt x="78" y="1070"/>
                    <a:pt x="457" y="1467"/>
                    <a:pt x="944" y="1549"/>
                  </a:cubicBezTo>
                  <a:lnTo>
                    <a:pt x="944" y="3760"/>
                  </a:lnTo>
                  <a:cubicBezTo>
                    <a:pt x="944" y="4533"/>
                    <a:pt x="1572" y="5160"/>
                    <a:pt x="2344" y="5160"/>
                  </a:cubicBezTo>
                  <a:cubicBezTo>
                    <a:pt x="3116" y="5160"/>
                    <a:pt x="3745" y="4533"/>
                    <a:pt x="3745" y="3760"/>
                  </a:cubicBezTo>
                  <a:lnTo>
                    <a:pt x="3745" y="1533"/>
                  </a:lnTo>
                  <a:cubicBezTo>
                    <a:pt x="4207" y="1420"/>
                    <a:pt x="4558" y="1015"/>
                    <a:pt x="4583" y="519"/>
                  </a:cubicBezTo>
                  <a:cubicBezTo>
                    <a:pt x="4584" y="518"/>
                    <a:pt x="4584" y="517"/>
                    <a:pt x="4584" y="514"/>
                  </a:cubicBezTo>
                  <a:lnTo>
                    <a:pt x="46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3"/>
            <p:cNvSpPr/>
            <p:nvPr/>
          </p:nvSpPr>
          <p:spPr>
            <a:xfrm>
              <a:off x="7299749" y="4394878"/>
              <a:ext cx="137487" cy="24557"/>
            </a:xfrm>
            <a:custGeom>
              <a:rect b="b" l="l" r="r" t="t"/>
              <a:pathLst>
                <a:path extrusionOk="0" h="785" w="4395">
                  <a:moveTo>
                    <a:pt x="392" y="1"/>
                  </a:moveTo>
                  <a:lnTo>
                    <a:pt x="392" y="3"/>
                  </a:lnTo>
                  <a:cubicBezTo>
                    <a:pt x="175" y="3"/>
                    <a:pt x="1" y="178"/>
                    <a:pt x="1" y="394"/>
                  </a:cubicBezTo>
                  <a:cubicBezTo>
                    <a:pt x="1" y="610"/>
                    <a:pt x="176" y="785"/>
                    <a:pt x="392" y="785"/>
                  </a:cubicBezTo>
                  <a:lnTo>
                    <a:pt x="4394" y="785"/>
                  </a:lnTo>
                  <a:lnTo>
                    <a:pt x="43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3"/>
            <p:cNvSpPr/>
            <p:nvPr/>
          </p:nvSpPr>
          <p:spPr>
            <a:xfrm>
              <a:off x="7581166" y="4394972"/>
              <a:ext cx="135797" cy="24557"/>
            </a:xfrm>
            <a:custGeom>
              <a:rect b="b" l="l" r="r" t="t"/>
              <a:pathLst>
                <a:path extrusionOk="0" h="785" w="4341">
                  <a:moveTo>
                    <a:pt x="27" y="1"/>
                  </a:moveTo>
                  <a:lnTo>
                    <a:pt x="0" y="785"/>
                  </a:lnTo>
                  <a:lnTo>
                    <a:pt x="3949" y="785"/>
                  </a:lnTo>
                  <a:lnTo>
                    <a:pt x="3949" y="783"/>
                  </a:lnTo>
                  <a:cubicBezTo>
                    <a:pt x="4166" y="783"/>
                    <a:pt x="4340" y="607"/>
                    <a:pt x="4340" y="392"/>
                  </a:cubicBezTo>
                  <a:cubicBezTo>
                    <a:pt x="4340" y="175"/>
                    <a:pt x="4165" y="1"/>
                    <a:pt x="39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8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1726" name="Google Shape;1726;p84"/>
          <p:cNvSpPr txBox="1"/>
          <p:nvPr>
            <p:ph idx="1" type="subTitle"/>
          </p:nvPr>
        </p:nvSpPr>
        <p:spPr>
          <a:xfrm>
            <a:off x="715100" y="1477375"/>
            <a:ext cx="3762300" cy="18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2400">
                <a:solidFill>
                  <a:schemeClr val="dk2"/>
                </a:solidFill>
                <a:latin typeface="Orbitron"/>
                <a:ea typeface="Orbitron"/>
                <a:cs typeface="Orbitron"/>
                <a:sym typeface="Orbitron"/>
              </a:rPr>
              <a:t>Photos</a:t>
            </a:r>
            <a:endParaRPr b="1" sz="2400">
              <a:solidFill>
                <a:schemeClr val="dk2"/>
              </a:solidFill>
              <a:latin typeface="Orbitron"/>
              <a:ea typeface="Orbitron"/>
              <a:cs typeface="Orbitron"/>
              <a:sym typeface="Orbitron"/>
            </a:endParaRPr>
          </a:p>
          <a:p>
            <a:pPr indent="-317500" lvl="0" marL="457200" rtl="0" algn="l">
              <a:spcBef>
                <a:spcPts val="1000"/>
              </a:spcBef>
              <a:spcAft>
                <a:spcPts val="0"/>
              </a:spcAft>
              <a:buSzPts val="1400"/>
              <a:buChar char="●"/>
            </a:pPr>
            <a:r>
              <a:rPr lang="en">
                <a:solidFill>
                  <a:schemeClr val="hlink"/>
                </a:solidFill>
                <a:uFill>
                  <a:noFill/>
                </a:uFill>
                <a:hlinkClick r:id="rId3"/>
              </a:rPr>
              <a:t>Vr event flyer design template</a:t>
            </a:r>
            <a:endParaRPr/>
          </a:p>
          <a:p>
            <a:pPr indent="-317500" lvl="0" marL="457200" rtl="0" algn="l">
              <a:spcBef>
                <a:spcPts val="0"/>
              </a:spcBef>
              <a:spcAft>
                <a:spcPts val="0"/>
              </a:spcAft>
              <a:buSzPts val="1400"/>
              <a:buChar char="●"/>
            </a:pPr>
            <a:r>
              <a:rPr lang="en">
                <a:solidFill>
                  <a:schemeClr val="hlink"/>
                </a:solidFill>
                <a:uFill>
                  <a:noFill/>
                </a:uFill>
                <a:hlinkClick r:id="rId4"/>
              </a:rPr>
              <a:t>Vr event landing page design template</a:t>
            </a:r>
            <a:endParaRPr/>
          </a:p>
          <a:p>
            <a:pPr indent="-317500" lvl="0" marL="457200" rtl="0" algn="l">
              <a:spcBef>
                <a:spcPts val="0"/>
              </a:spcBef>
              <a:spcAft>
                <a:spcPts val="0"/>
              </a:spcAft>
              <a:buSzPts val="1400"/>
              <a:buChar char="●"/>
            </a:pPr>
            <a:r>
              <a:rPr lang="en">
                <a:solidFill>
                  <a:schemeClr val="hlink"/>
                </a:solidFill>
                <a:uFill>
                  <a:noFill/>
                </a:uFill>
                <a:hlinkClick r:id="rId5"/>
              </a:rPr>
              <a:t>Vr event poster design template</a:t>
            </a:r>
            <a:endParaRPr/>
          </a:p>
          <a:p>
            <a:pPr indent="-317500" lvl="0" marL="457200" rtl="0" algn="l">
              <a:spcBef>
                <a:spcPts val="0"/>
              </a:spcBef>
              <a:spcAft>
                <a:spcPts val="0"/>
              </a:spcAft>
              <a:buSzPts val="1400"/>
              <a:buChar char="●"/>
            </a:pPr>
            <a:r>
              <a:rPr lang="en">
                <a:solidFill>
                  <a:schemeClr val="hlink"/>
                </a:solidFill>
                <a:uFill>
                  <a:noFill/>
                </a:uFill>
                <a:hlinkClick r:id="rId6"/>
              </a:rPr>
              <a:t>Vr event poster design template</a:t>
            </a:r>
            <a:endParaRPr/>
          </a:p>
          <a:p>
            <a:pPr indent="-317500" lvl="0" marL="457200" rtl="0" algn="l">
              <a:spcBef>
                <a:spcPts val="0"/>
              </a:spcBef>
              <a:spcAft>
                <a:spcPts val="0"/>
              </a:spcAft>
              <a:buSzPts val="1400"/>
              <a:buChar char="●"/>
            </a:pPr>
            <a:r>
              <a:rPr lang="en">
                <a:solidFill>
                  <a:schemeClr val="hlink"/>
                </a:solidFill>
                <a:uFill>
                  <a:noFill/>
                </a:uFill>
                <a:hlinkClick r:id="rId7"/>
              </a:rPr>
              <a:t>Vr event poster design template</a:t>
            </a:r>
            <a:endParaRPr/>
          </a:p>
          <a:p>
            <a:pPr indent="-317500" lvl="0" marL="457200" rtl="0" algn="l">
              <a:spcBef>
                <a:spcPts val="0"/>
              </a:spcBef>
              <a:spcAft>
                <a:spcPts val="0"/>
              </a:spcAft>
              <a:buSzPts val="1400"/>
              <a:buChar char="●"/>
            </a:pPr>
            <a:r>
              <a:rPr lang="en">
                <a:solidFill>
                  <a:schemeClr val="hlink"/>
                </a:solidFill>
                <a:uFill>
                  <a:noFill/>
                </a:uFill>
                <a:hlinkClick r:id="rId8"/>
              </a:rPr>
              <a:t>Vr event poster design template</a:t>
            </a:r>
            <a:endParaRPr/>
          </a:p>
        </p:txBody>
      </p:sp>
      <p:sp>
        <p:nvSpPr>
          <p:cNvPr id="1727" name="Google Shape;1727;p84"/>
          <p:cNvSpPr txBox="1"/>
          <p:nvPr/>
        </p:nvSpPr>
        <p:spPr>
          <a:xfrm>
            <a:off x="703875" y="1077175"/>
            <a:ext cx="77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Chakra Petch"/>
                <a:ea typeface="Chakra Petch"/>
                <a:cs typeface="Chakra Petch"/>
                <a:sym typeface="Chakra Petch"/>
              </a:rPr>
              <a:t>Here’s an assortment of alternative resources whose style fits the one of this template</a:t>
            </a:r>
            <a:endParaRPr>
              <a:latin typeface="Chakra Petch"/>
              <a:ea typeface="Chakra Petch"/>
              <a:cs typeface="Chakra Petch"/>
              <a:sym typeface="Chakra Petch"/>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t>
            </a:r>
            <a:r>
              <a:rPr lang="en"/>
              <a:t>hoa!</a:t>
            </a:r>
            <a:endParaRPr/>
          </a:p>
        </p:txBody>
      </p:sp>
      <p:sp>
        <p:nvSpPr>
          <p:cNvPr id="361" name="Google Shape;361;p49"/>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8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733" name="Google Shape;1733;p85"/>
          <p:cNvSpPr txBox="1"/>
          <p:nvPr>
            <p:ph idx="1" type="subTitle"/>
          </p:nvPr>
        </p:nvSpPr>
        <p:spPr>
          <a:xfrm>
            <a:off x="715100" y="1318725"/>
            <a:ext cx="3762300" cy="328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Did you like the resources on this template? Get them for free at our other </a:t>
            </a:r>
            <a:r>
              <a:rPr lang="en">
                <a:solidFill>
                  <a:srgbClr val="FFFFFF"/>
                </a:solidFill>
              </a:rPr>
              <a:t>websites</a:t>
            </a:r>
            <a:r>
              <a:rPr lang="en">
                <a:solidFill>
                  <a:srgbClr val="FFFFFF"/>
                </a:solidFill>
              </a:rPr>
              <a:t>:</a:t>
            </a:r>
            <a:endParaRPr>
              <a:solidFill>
                <a:srgbClr val="FFFFFF"/>
              </a:solidFill>
            </a:endParaRPr>
          </a:p>
          <a:p>
            <a:pPr indent="0" lvl="0" marL="0" rtl="0" algn="l">
              <a:spcBef>
                <a:spcPts val="1000"/>
              </a:spcBef>
              <a:spcAft>
                <a:spcPts val="0"/>
              </a:spcAft>
              <a:buNone/>
            </a:pPr>
            <a:r>
              <a:rPr b="1" lang="en" sz="2400">
                <a:solidFill>
                  <a:schemeClr val="dk2"/>
                </a:solidFill>
                <a:latin typeface="Orbitron"/>
                <a:ea typeface="Orbitron"/>
                <a:cs typeface="Orbitron"/>
                <a:sym typeface="Orbitron"/>
              </a:rPr>
              <a:t>Photos</a:t>
            </a:r>
            <a:endParaRPr b="1" sz="2400">
              <a:solidFill>
                <a:schemeClr val="dk2"/>
              </a:solidFill>
              <a:latin typeface="Orbitron"/>
              <a:ea typeface="Orbitron"/>
              <a:cs typeface="Orbitron"/>
              <a:sym typeface="Orbitron"/>
            </a:endParaRPr>
          </a:p>
          <a:p>
            <a:pPr indent="-317500" lvl="0" marL="457200" rtl="0" algn="l">
              <a:spcBef>
                <a:spcPts val="1000"/>
              </a:spcBef>
              <a:spcAft>
                <a:spcPts val="0"/>
              </a:spcAft>
              <a:buSzPts val="1400"/>
              <a:buChar char="●"/>
            </a:pPr>
            <a:r>
              <a:rPr lang="en">
                <a:solidFill>
                  <a:schemeClr val="hlink"/>
                </a:solidFill>
                <a:uFill>
                  <a:noFill/>
                </a:uFill>
                <a:hlinkClick r:id="rId3"/>
              </a:rPr>
              <a:t>Vr event banner design template</a:t>
            </a:r>
            <a:endParaRPr/>
          </a:p>
          <a:p>
            <a:pPr indent="-317500" lvl="0" marL="457200" rtl="0" algn="l">
              <a:spcBef>
                <a:spcPts val="0"/>
              </a:spcBef>
              <a:spcAft>
                <a:spcPts val="0"/>
              </a:spcAft>
              <a:buSzPts val="1400"/>
              <a:buChar char="●"/>
            </a:pPr>
            <a:r>
              <a:rPr lang="en">
                <a:solidFill>
                  <a:schemeClr val="hlink"/>
                </a:solidFill>
                <a:uFill>
                  <a:noFill/>
                </a:uFill>
                <a:hlinkClick r:id="rId4"/>
              </a:rPr>
              <a:t>Vr event banner design template</a:t>
            </a:r>
            <a:endParaRPr/>
          </a:p>
          <a:p>
            <a:pPr indent="-317500" lvl="0" marL="457200" rtl="0" algn="l">
              <a:spcBef>
                <a:spcPts val="0"/>
              </a:spcBef>
              <a:spcAft>
                <a:spcPts val="0"/>
              </a:spcAft>
              <a:buSzPts val="1400"/>
              <a:buChar char="●"/>
            </a:pPr>
            <a:r>
              <a:rPr lang="en">
                <a:solidFill>
                  <a:schemeClr val="hlink"/>
                </a:solidFill>
                <a:uFill>
                  <a:noFill/>
                </a:uFill>
                <a:hlinkClick r:id="rId5"/>
              </a:rPr>
              <a:t>Vr event banner design template</a:t>
            </a:r>
            <a:endParaRPr/>
          </a:p>
          <a:p>
            <a:pPr indent="-317500" lvl="0" marL="457200" rtl="0" algn="l">
              <a:spcBef>
                <a:spcPts val="0"/>
              </a:spcBef>
              <a:spcAft>
                <a:spcPts val="0"/>
              </a:spcAft>
              <a:buSzPts val="1400"/>
              <a:buChar char="●"/>
            </a:pPr>
            <a:r>
              <a:rPr lang="en">
                <a:solidFill>
                  <a:schemeClr val="hlink"/>
                </a:solidFill>
                <a:uFill>
                  <a:noFill/>
                </a:uFill>
                <a:hlinkClick r:id="rId6"/>
              </a:rPr>
              <a:t>Vr event flyer design template</a:t>
            </a:r>
            <a:endParaRPr/>
          </a:p>
          <a:p>
            <a:pPr indent="-317500" lvl="0" marL="457200" rtl="0" algn="l">
              <a:spcBef>
                <a:spcPts val="0"/>
              </a:spcBef>
              <a:spcAft>
                <a:spcPts val="0"/>
              </a:spcAft>
              <a:buSzPts val="1400"/>
              <a:buChar char="●"/>
            </a:pPr>
            <a:r>
              <a:rPr lang="en">
                <a:solidFill>
                  <a:schemeClr val="hlink"/>
                </a:solidFill>
                <a:uFill>
                  <a:noFill/>
                </a:uFill>
                <a:hlinkClick r:id="rId7"/>
              </a:rPr>
              <a:t>Vr event flyer design template</a:t>
            </a:r>
            <a:endParaRPr/>
          </a:p>
          <a:p>
            <a:pPr indent="-317500" lvl="0" marL="457200" rtl="0" algn="l">
              <a:spcBef>
                <a:spcPts val="0"/>
              </a:spcBef>
              <a:spcAft>
                <a:spcPts val="0"/>
              </a:spcAft>
              <a:buSzPts val="1400"/>
              <a:buChar char="●"/>
            </a:pPr>
            <a:r>
              <a:rPr lang="en">
                <a:solidFill>
                  <a:schemeClr val="hlink"/>
                </a:solidFill>
                <a:uFill>
                  <a:noFill/>
                </a:uFill>
                <a:hlinkClick r:id="rId8"/>
              </a:rPr>
              <a:t>Portrait young african american man with vr glasses</a:t>
            </a:r>
            <a:endParaRPr/>
          </a:p>
          <a:p>
            <a:pPr indent="-317500" lvl="0" marL="457200" rtl="0" algn="l">
              <a:spcBef>
                <a:spcPts val="0"/>
              </a:spcBef>
              <a:spcAft>
                <a:spcPts val="0"/>
              </a:spcAft>
              <a:buSzPts val="1400"/>
              <a:buChar char="●"/>
            </a:pPr>
            <a:r>
              <a:rPr lang="en">
                <a:solidFill>
                  <a:schemeClr val="hlink"/>
                </a:solidFill>
                <a:uFill>
                  <a:noFill/>
                </a:uFill>
                <a:hlinkClick r:id="rId9"/>
              </a:rPr>
              <a:t>Woman experiencing virtual reality close-up</a:t>
            </a:r>
            <a:endParaRPr/>
          </a:p>
          <a:p>
            <a:pPr indent="-317500" lvl="0" marL="457200" rtl="0" algn="l">
              <a:spcBef>
                <a:spcPts val="0"/>
              </a:spcBef>
              <a:spcAft>
                <a:spcPts val="0"/>
              </a:spcAft>
              <a:buSzPts val="1400"/>
              <a:buChar char="●"/>
            </a:pPr>
            <a:r>
              <a:rPr lang="en">
                <a:solidFill>
                  <a:schemeClr val="hlink"/>
                </a:solidFill>
                <a:uFill>
                  <a:noFill/>
                </a:uFill>
                <a:hlinkClick r:id="rId10"/>
              </a:rPr>
              <a:t>Vr event landing page design template</a:t>
            </a:r>
            <a:endParaRPr/>
          </a:p>
        </p:txBody>
      </p:sp>
      <p:sp>
        <p:nvSpPr>
          <p:cNvPr id="1734" name="Google Shape;1734;p85"/>
          <p:cNvSpPr txBox="1"/>
          <p:nvPr>
            <p:ph idx="2" type="subTitle"/>
          </p:nvPr>
        </p:nvSpPr>
        <p:spPr>
          <a:xfrm>
            <a:off x="4661700" y="1826409"/>
            <a:ext cx="3762300" cy="9357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b="1" lang="en" sz="2400">
                <a:solidFill>
                  <a:schemeClr val="dk2"/>
                </a:solidFill>
                <a:latin typeface="Orbitron"/>
                <a:ea typeface="Orbitron"/>
                <a:cs typeface="Orbitron"/>
                <a:sym typeface="Orbitron"/>
              </a:rPr>
              <a:t>Icon</a:t>
            </a:r>
            <a:r>
              <a:rPr b="1" lang="en" sz="2400">
                <a:solidFill>
                  <a:schemeClr val="dk2"/>
                </a:solidFill>
                <a:latin typeface="Orbitron"/>
                <a:ea typeface="Orbitron"/>
                <a:cs typeface="Orbitron"/>
                <a:sym typeface="Orbitron"/>
              </a:rPr>
              <a:t>s</a:t>
            </a:r>
            <a:endParaRPr sz="1300"/>
          </a:p>
          <a:p>
            <a:pPr indent="-317500" lvl="0" marL="457200" rtl="0" algn="l">
              <a:spcBef>
                <a:spcPts val="1000"/>
              </a:spcBef>
              <a:spcAft>
                <a:spcPts val="0"/>
              </a:spcAft>
              <a:buSzPts val="1400"/>
              <a:buChar char="●"/>
            </a:pPr>
            <a:r>
              <a:rPr lang="en">
                <a:solidFill>
                  <a:schemeClr val="hlink"/>
                </a:solidFill>
                <a:uFill>
                  <a:noFill/>
                </a:uFill>
                <a:hlinkClick r:id="rId11"/>
              </a:rPr>
              <a:t>Virtual and Augmented Reality</a:t>
            </a:r>
            <a:endParaRPr>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38" name="Shape 1738"/>
        <p:cNvGrpSpPr/>
        <p:nvPr/>
      </p:nvGrpSpPr>
      <p:grpSpPr>
        <a:xfrm>
          <a:off x="0" y="0"/>
          <a:ext cx="0" cy="0"/>
          <a:chOff x="0" y="0"/>
          <a:chExt cx="0" cy="0"/>
        </a:xfrm>
      </p:grpSpPr>
      <p:sp>
        <p:nvSpPr>
          <p:cNvPr id="1739" name="Google Shape;1739;p8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740" name="Google Shape;1740;p8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741" name="Google Shape;1741;p86"/>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45" name="Shape 1745"/>
        <p:cNvGrpSpPr/>
        <p:nvPr/>
      </p:nvGrpSpPr>
      <p:grpSpPr>
        <a:xfrm>
          <a:off x="0" y="0"/>
          <a:ext cx="0" cy="0"/>
          <a:chOff x="0" y="0"/>
          <a:chExt cx="0" cy="0"/>
        </a:xfrm>
      </p:grpSpPr>
      <p:sp>
        <p:nvSpPr>
          <p:cNvPr id="1746" name="Google Shape;1746;p87"/>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747" name="Google Shape;1747;p8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748" name="Google Shape;1748;p8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52" name="Shape 1752"/>
        <p:cNvGrpSpPr/>
        <p:nvPr/>
      </p:nvGrpSpPr>
      <p:grpSpPr>
        <a:xfrm>
          <a:off x="0" y="0"/>
          <a:ext cx="0" cy="0"/>
          <a:chOff x="0" y="0"/>
          <a:chExt cx="0" cy="0"/>
        </a:xfrm>
      </p:grpSpPr>
      <p:sp>
        <p:nvSpPr>
          <p:cNvPr id="1753" name="Google Shape;1753;p88"/>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754" name="Google Shape;1754;p88"/>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Orbitron</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https://fonts.google.com/specimen/Orbitron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Chakra Petch</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a:t>
            </a:r>
            <a:r>
              <a:rPr lang="en" sz="1100">
                <a:solidFill>
                  <a:srgbClr val="FFFFFF"/>
                </a:solidFill>
                <a:uFill>
                  <a:noFill/>
                </a:uFill>
                <a:hlinkClick r:id="rId5">
                  <a:extLst>
                    <a:ext uri="{A12FA001-AC4F-418D-AE19-62706E023703}">
                      <ahyp:hlinkClr val="tx"/>
                    </a:ext>
                  </a:extLst>
                </a:hlinkClick>
              </a:rPr>
              <a:t>Chakra+Petch</a:t>
            </a:r>
            <a:r>
              <a:rPr lang="en" sz="1100">
                <a:solidFill>
                  <a:srgbClr val="FFFFFF"/>
                </a:solidFill>
              </a:rPr>
              <a:t>)</a:t>
            </a:r>
            <a:endParaRPr sz="1100">
              <a:solidFill>
                <a:srgbClr val="FFFFFF"/>
              </a:solidFill>
            </a:endParaRPr>
          </a:p>
        </p:txBody>
      </p:sp>
      <p:sp>
        <p:nvSpPr>
          <p:cNvPr id="1755" name="Google Shape;1755;p88"/>
          <p:cNvSpPr/>
          <p:nvPr/>
        </p:nvSpPr>
        <p:spPr>
          <a:xfrm>
            <a:off x="2052650" y="2988225"/>
            <a:ext cx="791400" cy="754200"/>
          </a:xfrm>
          <a:prstGeom prst="roundRect">
            <a:avLst>
              <a:gd fmla="val 16667" name="adj"/>
            </a:avLst>
          </a:prstGeom>
          <a:solidFill>
            <a:srgbClr val="010D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8"/>
          <p:cNvSpPr/>
          <p:nvPr/>
        </p:nvSpPr>
        <p:spPr>
          <a:xfrm>
            <a:off x="3114470" y="2988225"/>
            <a:ext cx="791400" cy="754200"/>
          </a:xfrm>
          <a:prstGeom prst="roundRect">
            <a:avLst>
              <a:gd fmla="val 16667" name="adj"/>
            </a:avLst>
          </a:prstGeom>
          <a:solidFill>
            <a:srgbClr val="8509F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8"/>
          <p:cNvSpPr/>
          <p:nvPr/>
        </p:nvSpPr>
        <p:spPr>
          <a:xfrm>
            <a:off x="4176289" y="2988225"/>
            <a:ext cx="791400" cy="754200"/>
          </a:xfrm>
          <a:prstGeom prst="roundRect">
            <a:avLst>
              <a:gd fmla="val 16667" name="adj"/>
            </a:avLst>
          </a:prstGeom>
          <a:solidFill>
            <a:srgbClr val="D026E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8"/>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#010d26</a:t>
            </a:r>
            <a:endParaRPr sz="1000">
              <a:solidFill>
                <a:srgbClr val="FFFFFF"/>
              </a:solidFill>
            </a:endParaRPr>
          </a:p>
        </p:txBody>
      </p:sp>
      <p:sp>
        <p:nvSpPr>
          <p:cNvPr id="1759" name="Google Shape;1759;p88"/>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#8509fb</a:t>
            </a:r>
            <a:endParaRPr sz="1000">
              <a:solidFill>
                <a:srgbClr val="FFFFFF"/>
              </a:solidFill>
            </a:endParaRPr>
          </a:p>
        </p:txBody>
      </p:sp>
      <p:sp>
        <p:nvSpPr>
          <p:cNvPr id="1760" name="Google Shape;1760;p88"/>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#d026e1</a:t>
            </a:r>
            <a:endParaRPr sz="1000">
              <a:solidFill>
                <a:srgbClr val="FFFFFF"/>
              </a:solidFill>
            </a:endParaRPr>
          </a:p>
        </p:txBody>
      </p:sp>
      <p:sp>
        <p:nvSpPr>
          <p:cNvPr id="1761" name="Google Shape;1761;p88"/>
          <p:cNvSpPr/>
          <p:nvPr/>
        </p:nvSpPr>
        <p:spPr>
          <a:xfrm>
            <a:off x="5238125" y="2988225"/>
            <a:ext cx="791400" cy="754200"/>
          </a:xfrm>
          <a:prstGeom prst="roundRect">
            <a:avLst>
              <a:gd fmla="val 16667" name="adj"/>
            </a:avLst>
          </a:prstGeom>
          <a:solidFill>
            <a:srgbClr val="BF28A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8"/>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#bf28a3</a:t>
            </a:r>
            <a:endParaRPr sz="1000">
              <a:solidFill>
                <a:srgbClr val="FFFFFF"/>
              </a:solidFill>
            </a:endParaRPr>
          </a:p>
        </p:txBody>
      </p:sp>
      <p:sp>
        <p:nvSpPr>
          <p:cNvPr id="1763" name="Google Shape;1763;p88"/>
          <p:cNvSpPr/>
          <p:nvPr/>
        </p:nvSpPr>
        <p:spPr>
          <a:xfrm>
            <a:off x="2052650" y="3919325"/>
            <a:ext cx="791400" cy="754200"/>
          </a:xfrm>
          <a:prstGeom prst="roundRect">
            <a:avLst>
              <a:gd fmla="val 16667" name="adj"/>
            </a:avLst>
          </a:prstGeom>
          <a:solidFill>
            <a:srgbClr val="DD8F8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8"/>
          <p:cNvSpPr/>
          <p:nvPr/>
        </p:nvSpPr>
        <p:spPr>
          <a:xfrm>
            <a:off x="3114470" y="3919325"/>
            <a:ext cx="791400" cy="754200"/>
          </a:xfrm>
          <a:prstGeom prst="roundRect">
            <a:avLst>
              <a:gd fmla="val 16667" name="adj"/>
            </a:avLst>
          </a:prstGeom>
          <a:solidFill>
            <a:srgbClr val="F3D3A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8"/>
          <p:cNvSpPr/>
          <p:nvPr/>
        </p:nvSpPr>
        <p:spPr>
          <a:xfrm>
            <a:off x="4176289" y="3919325"/>
            <a:ext cx="791400" cy="754200"/>
          </a:xfrm>
          <a:prstGeom prst="roundRect">
            <a:avLst>
              <a:gd fmla="val 16667" name="adj"/>
            </a:avLst>
          </a:prstGeom>
          <a:solidFill>
            <a:srgbClr val="63B0F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8"/>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#dd8f89</a:t>
            </a:r>
            <a:endParaRPr sz="1000">
              <a:solidFill>
                <a:srgbClr val="FFFFFF"/>
              </a:solidFill>
            </a:endParaRPr>
          </a:p>
        </p:txBody>
      </p:sp>
      <p:sp>
        <p:nvSpPr>
          <p:cNvPr id="1767" name="Google Shape;1767;p88"/>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#f3d3a0</a:t>
            </a:r>
            <a:endParaRPr sz="1000">
              <a:solidFill>
                <a:schemeClr val="dk1"/>
              </a:solidFill>
            </a:endParaRPr>
          </a:p>
        </p:txBody>
      </p:sp>
      <p:sp>
        <p:nvSpPr>
          <p:cNvPr id="1768" name="Google Shape;1768;p88"/>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#63b0fc</a:t>
            </a:r>
            <a:endParaRPr sz="1000">
              <a:solidFill>
                <a:srgbClr val="FFFFFF"/>
              </a:solidFill>
            </a:endParaRPr>
          </a:p>
        </p:txBody>
      </p:sp>
      <p:sp>
        <p:nvSpPr>
          <p:cNvPr id="1769" name="Google Shape;1769;p88"/>
          <p:cNvSpPr/>
          <p:nvPr/>
        </p:nvSpPr>
        <p:spPr>
          <a:xfrm>
            <a:off x="5238125" y="3919325"/>
            <a:ext cx="791400" cy="754200"/>
          </a:xfrm>
          <a:prstGeom prst="roundRect">
            <a:avLst>
              <a:gd fmla="val 16667" name="adj"/>
            </a:avLst>
          </a:prstGeom>
          <a:solidFill>
            <a:srgbClr val="A0EB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8"/>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#a0ebdc</a:t>
            </a:r>
            <a:endParaRPr sz="1000">
              <a:solidFill>
                <a:schemeClr val="dk1"/>
              </a:solidFill>
            </a:endParaRPr>
          </a:p>
        </p:txBody>
      </p:sp>
      <p:sp>
        <p:nvSpPr>
          <p:cNvPr id="1771" name="Google Shape;1771;p88"/>
          <p:cNvSpPr/>
          <p:nvPr/>
        </p:nvSpPr>
        <p:spPr>
          <a:xfrm>
            <a:off x="6299950" y="2988225"/>
            <a:ext cx="791400" cy="754200"/>
          </a:xfrm>
          <a:prstGeom prst="roundRect">
            <a:avLst>
              <a:gd fmla="val 16667" name="adj"/>
            </a:avLst>
          </a:prstGeom>
          <a:solidFill>
            <a:srgbClr val="C8499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8"/>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#c84992</a:t>
            </a:r>
            <a:endParaRPr sz="1000">
              <a:solidFill>
                <a:srgbClr val="FFFFFF"/>
              </a:solidFill>
            </a:endParaRPr>
          </a:p>
        </p:txBody>
      </p:sp>
      <p:sp>
        <p:nvSpPr>
          <p:cNvPr id="1773" name="Google Shape;1773;p88"/>
          <p:cNvSpPr/>
          <p:nvPr/>
        </p:nvSpPr>
        <p:spPr>
          <a:xfrm>
            <a:off x="6299950" y="39193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8"/>
          <p:cNvSpPr txBox="1"/>
          <p:nvPr/>
        </p:nvSpPr>
        <p:spPr>
          <a:xfrm>
            <a:off x="6299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775" name="Google Shape;1775;p8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79" name="Shape 1779"/>
        <p:cNvGrpSpPr/>
        <p:nvPr/>
      </p:nvGrpSpPr>
      <p:grpSpPr>
        <a:xfrm>
          <a:off x="0" y="0"/>
          <a:ext cx="0" cy="0"/>
          <a:chOff x="0" y="0"/>
          <a:chExt cx="0" cy="0"/>
        </a:xfrm>
      </p:grpSpPr>
      <p:sp>
        <p:nvSpPr>
          <p:cNvPr id="1780" name="Google Shape;1780;p89"/>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781" name="Google Shape;1781;p8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782" name="Google Shape;1782;p89">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783" name="Google Shape;1783;p89">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784" name="Google Shape;1784;p89">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785" name="Google Shape;1785;p89">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786" name="Google Shape;1786;p89"/>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787" name="Google Shape;1787;p89"/>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788" name="Google Shape;1788;p89"/>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789" name="Google Shape;1789;p89"/>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790" name="Google Shape;1790;p89">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791" name="Google Shape;1791;p8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95" name="Shape 1795"/>
        <p:cNvGrpSpPr/>
        <p:nvPr/>
      </p:nvGrpSpPr>
      <p:grpSpPr>
        <a:xfrm>
          <a:off x="0" y="0"/>
          <a:ext cx="0" cy="0"/>
          <a:chOff x="0" y="0"/>
          <a:chExt cx="0" cy="0"/>
        </a:xfrm>
      </p:grpSpPr>
      <p:grpSp>
        <p:nvGrpSpPr>
          <p:cNvPr id="1796" name="Google Shape;1796;p90"/>
          <p:cNvGrpSpPr/>
          <p:nvPr/>
        </p:nvGrpSpPr>
        <p:grpSpPr>
          <a:xfrm>
            <a:off x="5082708" y="3095784"/>
            <a:ext cx="442841" cy="514271"/>
            <a:chOff x="4727025" y="1332775"/>
            <a:chExt cx="59900" cy="69625"/>
          </a:xfrm>
        </p:grpSpPr>
        <p:sp>
          <p:nvSpPr>
            <p:cNvPr id="1797" name="Google Shape;1797;p9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9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90"/>
          <p:cNvGrpSpPr/>
          <p:nvPr/>
        </p:nvGrpSpPr>
        <p:grpSpPr>
          <a:xfrm>
            <a:off x="5758025" y="2343272"/>
            <a:ext cx="500909" cy="500899"/>
            <a:chOff x="4820425" y="1329900"/>
            <a:chExt cx="70175" cy="70350"/>
          </a:xfrm>
        </p:grpSpPr>
        <p:sp>
          <p:nvSpPr>
            <p:cNvPr id="1800" name="Google Shape;1800;p9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9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90"/>
          <p:cNvGrpSpPr/>
          <p:nvPr/>
        </p:nvGrpSpPr>
        <p:grpSpPr>
          <a:xfrm>
            <a:off x="6410648" y="2355062"/>
            <a:ext cx="538135" cy="493119"/>
            <a:chOff x="4903200" y="1331525"/>
            <a:chExt cx="73575" cy="67425"/>
          </a:xfrm>
        </p:grpSpPr>
        <p:sp>
          <p:nvSpPr>
            <p:cNvPr id="1805" name="Google Shape;1805;p9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06" name="Google Shape;1806;p9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90"/>
          <p:cNvGrpSpPr/>
          <p:nvPr/>
        </p:nvGrpSpPr>
        <p:grpSpPr>
          <a:xfrm>
            <a:off x="5670599" y="3097040"/>
            <a:ext cx="544563" cy="511895"/>
            <a:chOff x="4815575" y="1416800"/>
            <a:chExt cx="73750" cy="71400"/>
          </a:xfrm>
        </p:grpSpPr>
        <p:sp>
          <p:nvSpPr>
            <p:cNvPr id="1808" name="Google Shape;1808;p9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9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90"/>
          <p:cNvGrpSpPr/>
          <p:nvPr/>
        </p:nvGrpSpPr>
        <p:grpSpPr>
          <a:xfrm>
            <a:off x="6367224" y="3096746"/>
            <a:ext cx="602914" cy="512477"/>
            <a:chOff x="4902475" y="1418875"/>
            <a:chExt cx="74500" cy="63775"/>
          </a:xfrm>
        </p:grpSpPr>
        <p:sp>
          <p:nvSpPr>
            <p:cNvPr id="1812" name="Google Shape;1812;p9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90"/>
          <p:cNvGrpSpPr/>
          <p:nvPr/>
        </p:nvGrpSpPr>
        <p:grpSpPr>
          <a:xfrm>
            <a:off x="5783096" y="3835985"/>
            <a:ext cx="515391" cy="525699"/>
            <a:chOff x="4818100" y="1507675"/>
            <a:chExt cx="71225" cy="71625"/>
          </a:xfrm>
        </p:grpSpPr>
        <p:sp>
          <p:nvSpPr>
            <p:cNvPr id="1815" name="Google Shape;1815;p9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90"/>
          <p:cNvGrpSpPr/>
          <p:nvPr/>
        </p:nvGrpSpPr>
        <p:grpSpPr>
          <a:xfrm>
            <a:off x="5121199" y="3857517"/>
            <a:ext cx="522956" cy="489869"/>
            <a:chOff x="4721450" y="1509475"/>
            <a:chExt cx="79350" cy="74325"/>
          </a:xfrm>
        </p:grpSpPr>
        <p:sp>
          <p:nvSpPr>
            <p:cNvPr id="1820" name="Google Shape;1820;p9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9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9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90"/>
          <p:cNvGrpSpPr/>
          <p:nvPr/>
        </p:nvGrpSpPr>
        <p:grpSpPr>
          <a:xfrm>
            <a:off x="6444441" y="3837269"/>
            <a:ext cx="525704" cy="535436"/>
            <a:chOff x="4906800" y="1507500"/>
            <a:chExt cx="70350" cy="71075"/>
          </a:xfrm>
        </p:grpSpPr>
        <p:sp>
          <p:nvSpPr>
            <p:cNvPr id="1825" name="Google Shape;1825;p9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9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9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90"/>
          <p:cNvGrpSpPr/>
          <p:nvPr/>
        </p:nvGrpSpPr>
        <p:grpSpPr>
          <a:xfrm>
            <a:off x="4477263" y="2343250"/>
            <a:ext cx="508054" cy="508095"/>
            <a:chOff x="3736598" y="2170606"/>
            <a:chExt cx="404889" cy="404889"/>
          </a:xfrm>
        </p:grpSpPr>
        <p:sp>
          <p:nvSpPr>
            <p:cNvPr id="1831" name="Google Shape;1831;p9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9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90"/>
          <p:cNvGrpSpPr/>
          <p:nvPr/>
        </p:nvGrpSpPr>
        <p:grpSpPr>
          <a:xfrm>
            <a:off x="3765303" y="2343345"/>
            <a:ext cx="575790" cy="507904"/>
            <a:chOff x="3161917" y="2170682"/>
            <a:chExt cx="458870" cy="404737"/>
          </a:xfrm>
        </p:grpSpPr>
        <p:sp>
          <p:nvSpPr>
            <p:cNvPr id="1836" name="Google Shape;1836;p9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37" name="Google Shape;1837;p9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90"/>
          <p:cNvGrpSpPr/>
          <p:nvPr/>
        </p:nvGrpSpPr>
        <p:grpSpPr>
          <a:xfrm>
            <a:off x="3792833" y="3103717"/>
            <a:ext cx="520730" cy="498567"/>
            <a:chOff x="3179914" y="2889488"/>
            <a:chExt cx="422876" cy="404911"/>
          </a:xfrm>
        </p:grpSpPr>
        <p:sp>
          <p:nvSpPr>
            <p:cNvPr id="1840" name="Google Shape;1840;p9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9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90"/>
          <p:cNvGrpSpPr/>
          <p:nvPr/>
        </p:nvGrpSpPr>
        <p:grpSpPr>
          <a:xfrm>
            <a:off x="4421513" y="3103677"/>
            <a:ext cx="516145" cy="498648"/>
            <a:chOff x="3729467" y="2889422"/>
            <a:chExt cx="419153" cy="404977"/>
          </a:xfrm>
        </p:grpSpPr>
        <p:sp>
          <p:nvSpPr>
            <p:cNvPr id="1847" name="Google Shape;1847;p9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4" name="Google Shape;1854;p9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8" name="Google Shape;1858;p90"/>
          <p:cNvGrpSpPr/>
          <p:nvPr/>
        </p:nvGrpSpPr>
        <p:grpSpPr>
          <a:xfrm>
            <a:off x="7141841" y="2550562"/>
            <a:ext cx="166473" cy="141497"/>
            <a:chOff x="4660325" y="1866850"/>
            <a:chExt cx="68350" cy="58100"/>
          </a:xfrm>
        </p:grpSpPr>
        <p:sp>
          <p:nvSpPr>
            <p:cNvPr id="1859" name="Google Shape;1859;p9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90"/>
          <p:cNvGrpSpPr/>
          <p:nvPr/>
        </p:nvGrpSpPr>
        <p:grpSpPr>
          <a:xfrm>
            <a:off x="7451186" y="2576286"/>
            <a:ext cx="162515" cy="90049"/>
            <a:chOff x="4791775" y="1877500"/>
            <a:chExt cx="66725" cy="36975"/>
          </a:xfrm>
        </p:grpSpPr>
        <p:sp>
          <p:nvSpPr>
            <p:cNvPr id="1862" name="Google Shape;1862;p9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90"/>
          <p:cNvGrpSpPr/>
          <p:nvPr/>
        </p:nvGrpSpPr>
        <p:grpSpPr>
          <a:xfrm>
            <a:off x="7772899" y="2576286"/>
            <a:ext cx="144979" cy="90049"/>
            <a:chOff x="4923925" y="1877500"/>
            <a:chExt cx="59525" cy="36975"/>
          </a:xfrm>
        </p:grpSpPr>
        <p:sp>
          <p:nvSpPr>
            <p:cNvPr id="1865" name="Google Shape;1865;p9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7" name="Google Shape;1867;p90"/>
          <p:cNvGrpSpPr/>
          <p:nvPr/>
        </p:nvGrpSpPr>
        <p:grpSpPr>
          <a:xfrm>
            <a:off x="8067390" y="2558477"/>
            <a:ext cx="141447" cy="125667"/>
            <a:chOff x="5058450" y="1870100"/>
            <a:chExt cx="58075" cy="51600"/>
          </a:xfrm>
        </p:grpSpPr>
        <p:sp>
          <p:nvSpPr>
            <p:cNvPr id="1868" name="Google Shape;1868;p9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90"/>
          <p:cNvGrpSpPr/>
          <p:nvPr/>
        </p:nvGrpSpPr>
        <p:grpSpPr>
          <a:xfrm>
            <a:off x="7481905" y="2980885"/>
            <a:ext cx="101077" cy="107645"/>
            <a:chOff x="4811425" y="2065025"/>
            <a:chExt cx="41500" cy="44200"/>
          </a:xfrm>
        </p:grpSpPr>
        <p:sp>
          <p:nvSpPr>
            <p:cNvPr id="1871" name="Google Shape;1871;p9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9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3" name="Google Shape;1873;p90"/>
          <p:cNvGrpSpPr/>
          <p:nvPr/>
        </p:nvGrpSpPr>
        <p:grpSpPr>
          <a:xfrm>
            <a:off x="7774342" y="2981098"/>
            <a:ext cx="120867" cy="107218"/>
            <a:chOff x="4929875" y="2065025"/>
            <a:chExt cx="49625" cy="44025"/>
          </a:xfrm>
        </p:grpSpPr>
        <p:sp>
          <p:nvSpPr>
            <p:cNvPr id="1874" name="Google Shape;1874;p9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90"/>
          <p:cNvGrpSpPr/>
          <p:nvPr/>
        </p:nvGrpSpPr>
        <p:grpSpPr>
          <a:xfrm>
            <a:off x="8103011" y="2984112"/>
            <a:ext cx="70206" cy="101191"/>
            <a:chOff x="5083925" y="2066350"/>
            <a:chExt cx="28825" cy="41550"/>
          </a:xfrm>
        </p:grpSpPr>
        <p:sp>
          <p:nvSpPr>
            <p:cNvPr id="1877" name="Google Shape;1877;p9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90"/>
          <p:cNvGrpSpPr/>
          <p:nvPr/>
        </p:nvGrpSpPr>
        <p:grpSpPr>
          <a:xfrm>
            <a:off x="7134565" y="2999759"/>
            <a:ext cx="181026" cy="69896"/>
            <a:chOff x="4659775" y="2072775"/>
            <a:chExt cx="74325" cy="28700"/>
          </a:xfrm>
        </p:grpSpPr>
        <p:sp>
          <p:nvSpPr>
            <p:cNvPr id="1880" name="Google Shape;1880;p9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90"/>
          <p:cNvGrpSpPr/>
          <p:nvPr/>
        </p:nvGrpSpPr>
        <p:grpSpPr>
          <a:xfrm>
            <a:off x="8054421" y="2790324"/>
            <a:ext cx="167387" cy="89197"/>
            <a:chOff x="4662475" y="1976500"/>
            <a:chExt cx="68725" cy="36625"/>
          </a:xfrm>
        </p:grpSpPr>
        <p:sp>
          <p:nvSpPr>
            <p:cNvPr id="1884" name="Google Shape;1884;p9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90"/>
          <p:cNvGrpSpPr/>
          <p:nvPr/>
        </p:nvGrpSpPr>
        <p:grpSpPr>
          <a:xfrm>
            <a:off x="7751326" y="2793764"/>
            <a:ext cx="166899" cy="82317"/>
            <a:chOff x="4920150" y="1977875"/>
            <a:chExt cx="68525" cy="33800"/>
          </a:xfrm>
        </p:grpSpPr>
        <p:sp>
          <p:nvSpPr>
            <p:cNvPr id="1888" name="Google Shape;1888;p9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1" name="Google Shape;1891;p90"/>
          <p:cNvGrpSpPr/>
          <p:nvPr/>
        </p:nvGrpSpPr>
        <p:grpSpPr>
          <a:xfrm>
            <a:off x="7162483" y="3197682"/>
            <a:ext cx="125190" cy="127859"/>
            <a:chOff x="4676550" y="2160575"/>
            <a:chExt cx="51400" cy="52500"/>
          </a:xfrm>
        </p:grpSpPr>
        <p:sp>
          <p:nvSpPr>
            <p:cNvPr id="1892" name="Google Shape;1892;p9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9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90"/>
          <p:cNvGrpSpPr/>
          <p:nvPr/>
        </p:nvGrpSpPr>
        <p:grpSpPr>
          <a:xfrm>
            <a:off x="7459741" y="3204714"/>
            <a:ext cx="145405" cy="113794"/>
            <a:chOff x="4768325" y="2163475"/>
            <a:chExt cx="59700" cy="46725"/>
          </a:xfrm>
        </p:grpSpPr>
        <p:sp>
          <p:nvSpPr>
            <p:cNvPr id="1896" name="Google Shape;1896;p9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p9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9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9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4" name="Google Shape;1904;p90"/>
          <p:cNvGrpSpPr/>
          <p:nvPr/>
        </p:nvGrpSpPr>
        <p:grpSpPr>
          <a:xfrm>
            <a:off x="7476059" y="3459808"/>
            <a:ext cx="112768" cy="106853"/>
            <a:chOff x="4768575" y="2253950"/>
            <a:chExt cx="46300" cy="43875"/>
          </a:xfrm>
        </p:grpSpPr>
        <p:sp>
          <p:nvSpPr>
            <p:cNvPr id="1905" name="Google Shape;1905;p9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9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90"/>
          <p:cNvGrpSpPr/>
          <p:nvPr/>
        </p:nvGrpSpPr>
        <p:grpSpPr>
          <a:xfrm>
            <a:off x="7775682" y="3948834"/>
            <a:ext cx="118187" cy="146246"/>
            <a:chOff x="4960900" y="2433225"/>
            <a:chExt cx="48525" cy="60050"/>
          </a:xfrm>
        </p:grpSpPr>
        <p:sp>
          <p:nvSpPr>
            <p:cNvPr id="1908" name="Google Shape;1908;p9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9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90"/>
          <p:cNvGrpSpPr/>
          <p:nvPr/>
        </p:nvGrpSpPr>
        <p:grpSpPr>
          <a:xfrm>
            <a:off x="7464247" y="4212895"/>
            <a:ext cx="136394" cy="143810"/>
            <a:chOff x="4854075" y="2527625"/>
            <a:chExt cx="56000" cy="59050"/>
          </a:xfrm>
        </p:grpSpPr>
        <p:sp>
          <p:nvSpPr>
            <p:cNvPr id="1911" name="Google Shape;1911;p9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9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3" name="Google Shape;1913;p9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9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9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90"/>
          <p:cNvGrpSpPr/>
          <p:nvPr/>
        </p:nvGrpSpPr>
        <p:grpSpPr>
          <a:xfrm>
            <a:off x="8088458" y="3676639"/>
            <a:ext cx="99312" cy="160797"/>
            <a:chOff x="5059700" y="2334775"/>
            <a:chExt cx="40775" cy="66025"/>
          </a:xfrm>
        </p:grpSpPr>
        <p:sp>
          <p:nvSpPr>
            <p:cNvPr id="1917" name="Google Shape;1917;p9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9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9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9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9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90"/>
          <p:cNvGrpSpPr/>
          <p:nvPr/>
        </p:nvGrpSpPr>
        <p:grpSpPr>
          <a:xfrm>
            <a:off x="8045622" y="3941771"/>
            <a:ext cx="184984" cy="160371"/>
            <a:chOff x="5037700" y="2430325"/>
            <a:chExt cx="75950" cy="65850"/>
          </a:xfrm>
        </p:grpSpPr>
        <p:sp>
          <p:nvSpPr>
            <p:cNvPr id="1927" name="Google Shape;1927;p9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90"/>
          <p:cNvGrpSpPr/>
          <p:nvPr/>
        </p:nvGrpSpPr>
        <p:grpSpPr>
          <a:xfrm>
            <a:off x="7465128" y="3708223"/>
            <a:ext cx="173014" cy="97629"/>
            <a:chOff x="4756975" y="2341800"/>
            <a:chExt cx="91975" cy="51925"/>
          </a:xfrm>
        </p:grpSpPr>
        <p:sp>
          <p:nvSpPr>
            <p:cNvPr id="1930" name="Google Shape;1930;p9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9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9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9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9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9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9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9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9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9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9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9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9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9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9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90"/>
          <p:cNvGrpSpPr/>
          <p:nvPr/>
        </p:nvGrpSpPr>
        <p:grpSpPr>
          <a:xfrm>
            <a:off x="7732065" y="4196920"/>
            <a:ext cx="212497" cy="175761"/>
            <a:chOff x="4943575" y="2516350"/>
            <a:chExt cx="98675" cy="81700"/>
          </a:xfrm>
        </p:grpSpPr>
        <p:sp>
          <p:nvSpPr>
            <p:cNvPr id="1951" name="Google Shape;1951;p9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9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9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9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9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9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9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9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9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9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9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9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9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9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9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9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9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9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9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9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9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9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9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9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9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9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9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9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9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9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9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9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9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9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9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9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9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9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9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9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9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9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9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9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9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9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9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9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9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9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9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9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9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9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9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9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9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9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9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9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9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90"/>
          <p:cNvGrpSpPr/>
          <p:nvPr/>
        </p:nvGrpSpPr>
        <p:grpSpPr>
          <a:xfrm>
            <a:off x="1990126" y="3423163"/>
            <a:ext cx="965351" cy="134611"/>
            <a:chOff x="4411970" y="2962952"/>
            <a:chExt cx="706544" cy="104212"/>
          </a:xfrm>
        </p:grpSpPr>
        <p:sp>
          <p:nvSpPr>
            <p:cNvPr id="2030" name="Google Shape;2030;p9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9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9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9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90"/>
          <p:cNvGrpSpPr/>
          <p:nvPr/>
        </p:nvGrpSpPr>
        <p:grpSpPr>
          <a:xfrm>
            <a:off x="1990126" y="3012077"/>
            <a:ext cx="960158" cy="289172"/>
            <a:chOff x="4411970" y="2726085"/>
            <a:chExt cx="643107" cy="193659"/>
          </a:xfrm>
        </p:grpSpPr>
        <p:sp>
          <p:nvSpPr>
            <p:cNvPr id="2035" name="Google Shape;2035;p9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9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9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90"/>
          <p:cNvGrpSpPr/>
          <p:nvPr/>
        </p:nvGrpSpPr>
        <p:grpSpPr>
          <a:xfrm>
            <a:off x="993018" y="3278187"/>
            <a:ext cx="833173" cy="259209"/>
            <a:chOff x="4411970" y="4340222"/>
            <a:chExt cx="779467" cy="242683"/>
          </a:xfrm>
        </p:grpSpPr>
        <p:sp>
          <p:nvSpPr>
            <p:cNvPr id="2039" name="Google Shape;2039;p9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9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9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90"/>
          <p:cNvGrpSpPr/>
          <p:nvPr/>
        </p:nvGrpSpPr>
        <p:grpSpPr>
          <a:xfrm>
            <a:off x="1990126" y="2673933"/>
            <a:ext cx="965160" cy="216230"/>
            <a:chOff x="4411970" y="2468674"/>
            <a:chExt cx="747317" cy="167425"/>
          </a:xfrm>
        </p:grpSpPr>
        <p:sp>
          <p:nvSpPr>
            <p:cNvPr id="2043" name="Google Shape;2043;p9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9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90"/>
          <p:cNvGrpSpPr/>
          <p:nvPr/>
        </p:nvGrpSpPr>
        <p:grpSpPr>
          <a:xfrm>
            <a:off x="988873" y="2578650"/>
            <a:ext cx="810451" cy="319148"/>
            <a:chOff x="4411970" y="3686602"/>
            <a:chExt cx="797845" cy="314215"/>
          </a:xfrm>
        </p:grpSpPr>
        <p:sp>
          <p:nvSpPr>
            <p:cNvPr id="2046" name="Google Shape;2046;p9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9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9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9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9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1" name="Google Shape;2051;p90"/>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2" name="Google Shape;2052;p90"/>
          <p:cNvGrpSpPr/>
          <p:nvPr/>
        </p:nvGrpSpPr>
        <p:grpSpPr>
          <a:xfrm>
            <a:off x="988970" y="2333174"/>
            <a:ext cx="1970333" cy="208784"/>
            <a:chOff x="6336019" y="3733725"/>
            <a:chExt cx="2566206" cy="351310"/>
          </a:xfrm>
        </p:grpSpPr>
        <p:sp>
          <p:nvSpPr>
            <p:cNvPr id="2053" name="Google Shape;2053;p9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9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9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9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7" name="Google Shape;2057;p90"/>
          <p:cNvGrpSpPr/>
          <p:nvPr/>
        </p:nvGrpSpPr>
        <p:grpSpPr>
          <a:xfrm>
            <a:off x="1990126" y="3940729"/>
            <a:ext cx="946551" cy="153200"/>
            <a:chOff x="4404545" y="3301592"/>
            <a:chExt cx="782403" cy="129272"/>
          </a:xfrm>
        </p:grpSpPr>
        <p:sp>
          <p:nvSpPr>
            <p:cNvPr id="2058" name="Google Shape;2058;p9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9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90"/>
          <p:cNvGrpSpPr/>
          <p:nvPr/>
        </p:nvGrpSpPr>
        <p:grpSpPr>
          <a:xfrm>
            <a:off x="1990126" y="3679688"/>
            <a:ext cx="962257" cy="139127"/>
            <a:chOff x="4411970" y="3131459"/>
            <a:chExt cx="710520" cy="117397"/>
          </a:xfrm>
        </p:grpSpPr>
        <p:sp>
          <p:nvSpPr>
            <p:cNvPr id="2061" name="Google Shape;2061;p9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9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063" name="Google Shape;2063;p90"/>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90"/>
          <p:cNvGrpSpPr/>
          <p:nvPr/>
        </p:nvGrpSpPr>
        <p:grpSpPr>
          <a:xfrm>
            <a:off x="990271" y="3614482"/>
            <a:ext cx="823838" cy="458988"/>
            <a:chOff x="4411970" y="1801825"/>
            <a:chExt cx="734586" cy="409262"/>
          </a:xfrm>
        </p:grpSpPr>
        <p:sp>
          <p:nvSpPr>
            <p:cNvPr id="2065" name="Google Shape;2065;p9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90"/>
          <p:cNvGrpSpPr/>
          <p:nvPr/>
        </p:nvGrpSpPr>
        <p:grpSpPr>
          <a:xfrm>
            <a:off x="990271" y="4162908"/>
            <a:ext cx="856348" cy="212039"/>
            <a:chOff x="4411970" y="2233974"/>
            <a:chExt cx="763574" cy="189068"/>
          </a:xfrm>
        </p:grpSpPr>
        <p:sp>
          <p:nvSpPr>
            <p:cNvPr id="2068" name="Google Shape;2068;p9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9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90"/>
          <p:cNvGrpSpPr/>
          <p:nvPr/>
        </p:nvGrpSpPr>
        <p:grpSpPr>
          <a:xfrm>
            <a:off x="3100467" y="2338244"/>
            <a:ext cx="511602" cy="511602"/>
            <a:chOff x="5681300" y="2527788"/>
            <a:chExt cx="805800" cy="805800"/>
          </a:xfrm>
        </p:grpSpPr>
        <p:sp>
          <p:nvSpPr>
            <p:cNvPr id="2071" name="Google Shape;2071;p9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9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90"/>
          <p:cNvGrpSpPr/>
          <p:nvPr/>
        </p:nvGrpSpPr>
        <p:grpSpPr>
          <a:xfrm>
            <a:off x="3097662" y="3104827"/>
            <a:ext cx="513021" cy="512935"/>
            <a:chOff x="4049800" y="640400"/>
            <a:chExt cx="858900" cy="858900"/>
          </a:xfrm>
        </p:grpSpPr>
        <p:sp>
          <p:nvSpPr>
            <p:cNvPr id="2074" name="Google Shape;2074;p9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9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90"/>
          <p:cNvGrpSpPr/>
          <p:nvPr/>
        </p:nvGrpSpPr>
        <p:grpSpPr>
          <a:xfrm>
            <a:off x="3014861" y="3756719"/>
            <a:ext cx="686489" cy="686585"/>
            <a:chOff x="5080188" y="927900"/>
            <a:chExt cx="961200" cy="961200"/>
          </a:xfrm>
        </p:grpSpPr>
        <p:sp>
          <p:nvSpPr>
            <p:cNvPr id="2077" name="Google Shape;2077;p9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9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9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90"/>
          <p:cNvGrpSpPr/>
          <p:nvPr/>
        </p:nvGrpSpPr>
        <p:grpSpPr>
          <a:xfrm>
            <a:off x="3798012" y="3849448"/>
            <a:ext cx="510373" cy="510937"/>
            <a:chOff x="7508249" y="1522825"/>
            <a:chExt cx="1326332" cy="1322987"/>
          </a:xfrm>
        </p:grpSpPr>
        <p:sp>
          <p:nvSpPr>
            <p:cNvPr id="2086" name="Google Shape;2086;p9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9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9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9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9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90"/>
          <p:cNvGrpSpPr/>
          <p:nvPr/>
        </p:nvGrpSpPr>
        <p:grpSpPr>
          <a:xfrm>
            <a:off x="4489605" y="3850853"/>
            <a:ext cx="492652" cy="503348"/>
            <a:chOff x="6039282" y="1042577"/>
            <a:chExt cx="734315" cy="731929"/>
          </a:xfrm>
        </p:grpSpPr>
        <p:sp>
          <p:nvSpPr>
            <p:cNvPr id="2097" name="Google Shape;2097;p9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9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9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9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9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9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9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9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9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9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9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9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9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9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8" name="Google Shape;2118;p90"/>
          <p:cNvGrpSpPr/>
          <p:nvPr/>
        </p:nvGrpSpPr>
        <p:grpSpPr>
          <a:xfrm>
            <a:off x="5130019" y="2346894"/>
            <a:ext cx="483304" cy="504902"/>
            <a:chOff x="1825800" y="1651625"/>
            <a:chExt cx="568125" cy="591775"/>
          </a:xfrm>
        </p:grpSpPr>
        <p:sp>
          <p:nvSpPr>
            <p:cNvPr id="2119" name="Google Shape;2119;p9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9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9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5" name="Google Shape;2125;p9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90"/>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0"/>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0"/>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130" name="Google Shape;2130;p9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grpSp>
        <p:nvGrpSpPr>
          <p:cNvPr id="2135" name="Google Shape;2135;p91"/>
          <p:cNvGrpSpPr/>
          <p:nvPr/>
        </p:nvGrpSpPr>
        <p:grpSpPr>
          <a:xfrm>
            <a:off x="722058" y="957091"/>
            <a:ext cx="2492868" cy="1379876"/>
            <a:chOff x="2654821" y="2311071"/>
            <a:chExt cx="2279715" cy="1262120"/>
          </a:xfrm>
        </p:grpSpPr>
        <p:grpSp>
          <p:nvGrpSpPr>
            <p:cNvPr id="2136" name="Google Shape;2136;p91"/>
            <p:cNvGrpSpPr/>
            <p:nvPr/>
          </p:nvGrpSpPr>
          <p:grpSpPr>
            <a:xfrm>
              <a:off x="4034269" y="2840745"/>
              <a:ext cx="40212" cy="36437"/>
              <a:chOff x="4293400" y="2574725"/>
              <a:chExt cx="84425" cy="80100"/>
            </a:xfrm>
          </p:grpSpPr>
          <p:sp>
            <p:nvSpPr>
              <p:cNvPr id="2137" name="Google Shape;2137;p9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38" name="Google Shape;2138;p9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9" name="Google Shape;2139;p91"/>
            <p:cNvGrpSpPr/>
            <p:nvPr/>
          </p:nvGrpSpPr>
          <p:grpSpPr>
            <a:xfrm>
              <a:off x="3894606" y="2334874"/>
              <a:ext cx="913198" cy="518984"/>
              <a:chOff x="4000175" y="1462675"/>
              <a:chExt cx="1917275" cy="1140875"/>
            </a:xfrm>
          </p:grpSpPr>
          <p:sp>
            <p:nvSpPr>
              <p:cNvPr id="2140" name="Google Shape;2140;p9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41" name="Google Shape;2141;p91"/>
              <p:cNvGrpSpPr/>
              <p:nvPr/>
            </p:nvGrpSpPr>
            <p:grpSpPr>
              <a:xfrm>
                <a:off x="4000175" y="1462675"/>
                <a:ext cx="1917275" cy="1140875"/>
                <a:chOff x="4000175" y="1462675"/>
                <a:chExt cx="1917275" cy="1140875"/>
              </a:xfrm>
            </p:grpSpPr>
            <p:sp>
              <p:nvSpPr>
                <p:cNvPr id="2142" name="Google Shape;2142;p9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43" name="Google Shape;2143;p9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9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9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9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47" name="Google Shape;2147;p9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48" name="Google Shape;2148;p91"/>
            <p:cNvGrpSpPr/>
            <p:nvPr/>
          </p:nvGrpSpPr>
          <p:grpSpPr>
            <a:xfrm>
              <a:off x="3875768" y="2846704"/>
              <a:ext cx="44796" cy="47366"/>
              <a:chOff x="3960625" y="2587825"/>
              <a:chExt cx="94050" cy="104125"/>
            </a:xfrm>
          </p:grpSpPr>
          <p:sp>
            <p:nvSpPr>
              <p:cNvPr id="2149" name="Google Shape;2149;p9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150" name="Google Shape;2150;p9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91"/>
            <p:cNvGrpSpPr/>
            <p:nvPr/>
          </p:nvGrpSpPr>
          <p:grpSpPr>
            <a:xfrm>
              <a:off x="3782759" y="2807162"/>
              <a:ext cx="82686" cy="85487"/>
              <a:chOff x="3765350" y="2500900"/>
              <a:chExt cx="173600" cy="187925"/>
            </a:xfrm>
          </p:grpSpPr>
          <p:sp>
            <p:nvSpPr>
              <p:cNvPr id="2152" name="Google Shape;2152;p9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53" name="Google Shape;2153;p9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9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9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9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8" name="Google Shape;2158;p91"/>
            <p:cNvGrpSpPr/>
            <p:nvPr/>
          </p:nvGrpSpPr>
          <p:grpSpPr>
            <a:xfrm>
              <a:off x="3775674" y="2798496"/>
              <a:ext cx="40545" cy="23564"/>
              <a:chOff x="3750475" y="2481850"/>
              <a:chExt cx="85125" cy="51800"/>
            </a:xfrm>
          </p:grpSpPr>
          <p:sp>
            <p:nvSpPr>
              <p:cNvPr id="2159" name="Google Shape;2159;p9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9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61" name="Google Shape;2161;p91"/>
            <p:cNvGrpSpPr/>
            <p:nvPr/>
          </p:nvGrpSpPr>
          <p:grpSpPr>
            <a:xfrm>
              <a:off x="3716946" y="2776024"/>
              <a:ext cx="81971" cy="76912"/>
              <a:chOff x="3627175" y="2432450"/>
              <a:chExt cx="172100" cy="169075"/>
            </a:xfrm>
          </p:grpSpPr>
          <p:sp>
            <p:nvSpPr>
              <p:cNvPr id="2162" name="Google Shape;2162;p9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9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64" name="Google Shape;2164;p9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65" name="Google Shape;2165;p91"/>
            <p:cNvGrpSpPr/>
            <p:nvPr/>
          </p:nvGrpSpPr>
          <p:grpSpPr>
            <a:xfrm>
              <a:off x="3685682" y="2845624"/>
              <a:ext cx="29311" cy="45055"/>
              <a:chOff x="3561536" y="2585450"/>
              <a:chExt cx="61539" cy="99045"/>
            </a:xfrm>
          </p:grpSpPr>
          <p:sp>
            <p:nvSpPr>
              <p:cNvPr id="2166" name="Google Shape;2166;p9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68" name="Google Shape;2168;p91"/>
            <p:cNvGrpSpPr/>
            <p:nvPr/>
          </p:nvGrpSpPr>
          <p:grpSpPr>
            <a:xfrm>
              <a:off x="3849905" y="2572252"/>
              <a:ext cx="74339" cy="119559"/>
              <a:chOff x="3906325" y="1984500"/>
              <a:chExt cx="156075" cy="262825"/>
            </a:xfrm>
          </p:grpSpPr>
          <p:sp>
            <p:nvSpPr>
              <p:cNvPr id="2169" name="Google Shape;2169;p9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170" name="Google Shape;2170;p9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91"/>
            <p:cNvGrpSpPr/>
            <p:nvPr/>
          </p:nvGrpSpPr>
          <p:grpSpPr>
            <a:xfrm>
              <a:off x="2654821" y="2414345"/>
              <a:ext cx="667570" cy="558731"/>
              <a:chOff x="1397225" y="1637375"/>
              <a:chExt cx="1401575" cy="1228250"/>
            </a:xfrm>
          </p:grpSpPr>
          <p:sp>
            <p:nvSpPr>
              <p:cNvPr id="2172" name="Google Shape;2172;p9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173" name="Google Shape;2173;p91"/>
              <p:cNvGrpSpPr/>
              <p:nvPr/>
            </p:nvGrpSpPr>
            <p:grpSpPr>
              <a:xfrm>
                <a:off x="1397225" y="1637375"/>
                <a:ext cx="1398775" cy="1228250"/>
                <a:chOff x="1397225" y="1637375"/>
                <a:chExt cx="1398775" cy="1228250"/>
              </a:xfrm>
            </p:grpSpPr>
            <p:sp>
              <p:nvSpPr>
                <p:cNvPr id="2174" name="Google Shape;2174;p9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6" name="Google Shape;2176;p91"/>
            <p:cNvGrpSpPr/>
            <p:nvPr/>
          </p:nvGrpSpPr>
          <p:grpSpPr>
            <a:xfrm>
              <a:off x="3230417" y="3103734"/>
              <a:ext cx="282982" cy="280332"/>
              <a:chOff x="2605700" y="3152850"/>
              <a:chExt cx="594125" cy="616250"/>
            </a:xfrm>
          </p:grpSpPr>
          <p:sp>
            <p:nvSpPr>
              <p:cNvPr id="2177" name="Google Shape;2177;p9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78" name="Google Shape;2178;p9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179" name="Google Shape;2179;p91"/>
            <p:cNvGrpSpPr/>
            <p:nvPr/>
          </p:nvGrpSpPr>
          <p:grpSpPr>
            <a:xfrm>
              <a:off x="3265985" y="3226989"/>
              <a:ext cx="87151" cy="346202"/>
              <a:chOff x="2680375" y="3423800"/>
              <a:chExt cx="182975" cy="761050"/>
            </a:xfrm>
          </p:grpSpPr>
          <p:sp>
            <p:nvSpPr>
              <p:cNvPr id="2180" name="Google Shape;2180;p9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81" name="Google Shape;2181;p9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91"/>
            <p:cNvGrpSpPr/>
            <p:nvPr/>
          </p:nvGrpSpPr>
          <p:grpSpPr>
            <a:xfrm>
              <a:off x="3855466" y="3289811"/>
              <a:ext cx="112514" cy="94210"/>
              <a:chOff x="3918000" y="3561900"/>
              <a:chExt cx="236225" cy="207100"/>
            </a:xfrm>
          </p:grpSpPr>
          <p:sp>
            <p:nvSpPr>
              <p:cNvPr id="2183" name="Google Shape;2183;p9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84" name="Google Shape;2184;p9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5" name="Google Shape;2185;p9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188" name="Google Shape;2188;p91"/>
            <p:cNvGrpSpPr/>
            <p:nvPr/>
          </p:nvGrpSpPr>
          <p:grpSpPr>
            <a:xfrm>
              <a:off x="2905224" y="2311071"/>
              <a:ext cx="596721" cy="528992"/>
              <a:chOff x="1922950" y="1410350"/>
              <a:chExt cx="1252825" cy="1162875"/>
            </a:xfrm>
          </p:grpSpPr>
          <p:sp>
            <p:nvSpPr>
              <p:cNvPr id="2189" name="Google Shape;2189;p9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9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9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9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9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9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9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205" name="Google Shape;2205;p9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9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25" name="Google Shape;2225;p9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26" name="Google Shape;2226;p9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7" name="Google Shape;2227;p91"/>
            <p:cNvGrpSpPr/>
            <p:nvPr/>
          </p:nvGrpSpPr>
          <p:grpSpPr>
            <a:xfrm>
              <a:off x="3280929" y="3294542"/>
              <a:ext cx="109894" cy="272224"/>
              <a:chOff x="2711750" y="3572300"/>
              <a:chExt cx="230725" cy="598425"/>
            </a:xfrm>
          </p:grpSpPr>
          <p:sp>
            <p:nvSpPr>
              <p:cNvPr id="2228" name="Google Shape;2228;p9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0" name="Google Shape;2230;p9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1" name="Google Shape;2231;p91"/>
            <p:cNvGrpSpPr/>
            <p:nvPr/>
          </p:nvGrpSpPr>
          <p:grpSpPr>
            <a:xfrm>
              <a:off x="3790439" y="2408636"/>
              <a:ext cx="73017" cy="75684"/>
              <a:chOff x="3781475" y="1624825"/>
              <a:chExt cx="153300" cy="166375"/>
            </a:xfrm>
          </p:grpSpPr>
          <p:sp>
            <p:nvSpPr>
              <p:cNvPr id="2232" name="Google Shape;2232;p9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6" name="Google Shape;2236;p9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9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9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9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9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3" name="Google Shape;2243;p91"/>
            <p:cNvGrpSpPr/>
            <p:nvPr/>
          </p:nvGrpSpPr>
          <p:grpSpPr>
            <a:xfrm>
              <a:off x="4403342" y="3107749"/>
              <a:ext cx="316680" cy="101374"/>
              <a:chOff x="5068275" y="3161675"/>
              <a:chExt cx="664875" cy="222850"/>
            </a:xfrm>
          </p:grpSpPr>
          <p:sp>
            <p:nvSpPr>
              <p:cNvPr id="2244" name="Google Shape;2244;p9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9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8" name="Google Shape;2248;p9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9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9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9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9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9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9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9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9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9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9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9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7" name="Google Shape;2277;p91"/>
            <p:cNvGrpSpPr/>
            <p:nvPr/>
          </p:nvGrpSpPr>
          <p:grpSpPr>
            <a:xfrm>
              <a:off x="3697513" y="2707266"/>
              <a:ext cx="59549" cy="79733"/>
              <a:chOff x="3586375" y="2281300"/>
              <a:chExt cx="125025" cy="175275"/>
            </a:xfrm>
          </p:grpSpPr>
          <p:sp>
            <p:nvSpPr>
              <p:cNvPr id="2278" name="Google Shape;2278;p9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0" name="Google Shape;2280;p9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1" name="Google Shape;2281;p91"/>
            <p:cNvGrpSpPr/>
            <p:nvPr/>
          </p:nvGrpSpPr>
          <p:grpSpPr>
            <a:xfrm>
              <a:off x="4513224" y="3221724"/>
              <a:ext cx="274563" cy="280321"/>
              <a:chOff x="5298975" y="3412225"/>
              <a:chExt cx="576450" cy="616225"/>
            </a:xfrm>
          </p:grpSpPr>
          <p:sp>
            <p:nvSpPr>
              <p:cNvPr id="2282" name="Google Shape;2282;p9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83" name="Google Shape;2283;p9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91"/>
            <p:cNvGrpSpPr/>
            <p:nvPr/>
          </p:nvGrpSpPr>
          <p:grpSpPr>
            <a:xfrm>
              <a:off x="4824403" y="3421846"/>
              <a:ext cx="110132" cy="130647"/>
              <a:chOff x="5952300" y="3852150"/>
              <a:chExt cx="231225" cy="287200"/>
            </a:xfrm>
          </p:grpSpPr>
          <p:sp>
            <p:nvSpPr>
              <p:cNvPr id="2285" name="Google Shape;2285;p9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7" name="Google Shape;2287;p9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9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9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9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9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5" name="Google Shape;2295;p91"/>
            <p:cNvGrpSpPr/>
            <p:nvPr/>
          </p:nvGrpSpPr>
          <p:grpSpPr>
            <a:xfrm>
              <a:off x="4295710" y="3079670"/>
              <a:ext cx="14968" cy="27135"/>
              <a:chOff x="4842300" y="3099950"/>
              <a:chExt cx="31425" cy="59650"/>
            </a:xfrm>
          </p:grpSpPr>
          <p:sp>
            <p:nvSpPr>
              <p:cNvPr id="2296" name="Google Shape;2296;p9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9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9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9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0" name="Google Shape;2300;p9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9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9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9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8" name="Google Shape;2308;p91"/>
            <p:cNvGrpSpPr/>
            <p:nvPr/>
          </p:nvGrpSpPr>
          <p:grpSpPr>
            <a:xfrm>
              <a:off x="3831056" y="2816010"/>
              <a:ext cx="37378" cy="27612"/>
              <a:chOff x="3866750" y="2520350"/>
              <a:chExt cx="78475" cy="60700"/>
            </a:xfrm>
          </p:grpSpPr>
          <p:sp>
            <p:nvSpPr>
              <p:cNvPr id="2309" name="Google Shape;2309;p9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9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3" name="Google Shape;2313;p9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9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9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9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9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9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30" name="Google Shape;2330;p9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9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9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42" name="Google Shape;2342;p9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9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9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9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9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9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9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9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9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5" name="Google Shape;2355;p91"/>
            <p:cNvGrpSpPr/>
            <p:nvPr/>
          </p:nvGrpSpPr>
          <p:grpSpPr>
            <a:xfrm>
              <a:off x="3632736" y="3051591"/>
              <a:ext cx="63288" cy="45217"/>
              <a:chOff x="3450375" y="3038225"/>
              <a:chExt cx="132875" cy="99400"/>
            </a:xfrm>
          </p:grpSpPr>
          <p:sp>
            <p:nvSpPr>
              <p:cNvPr id="2356" name="Google Shape;2356;p9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8" name="Google Shape;2358;p9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9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9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9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9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67" name="Google Shape;2367;p9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9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9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77" name="Google Shape;2377;p9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83" name="Google Shape;2383;p9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91"/>
          <p:cNvGrpSpPr/>
          <p:nvPr/>
        </p:nvGrpSpPr>
        <p:grpSpPr>
          <a:xfrm>
            <a:off x="3530618" y="1021765"/>
            <a:ext cx="2078182" cy="1366558"/>
            <a:chOff x="235800" y="830650"/>
            <a:chExt cx="6978450" cy="4588844"/>
          </a:xfrm>
        </p:grpSpPr>
        <p:sp>
          <p:nvSpPr>
            <p:cNvPr id="2394" name="Google Shape;2394;p9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9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9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91"/>
          <p:cNvGrpSpPr/>
          <p:nvPr/>
        </p:nvGrpSpPr>
        <p:grpSpPr>
          <a:xfrm>
            <a:off x="719115" y="2852867"/>
            <a:ext cx="2622876" cy="1333540"/>
            <a:chOff x="238125" y="1038125"/>
            <a:chExt cx="7146800" cy="3633625"/>
          </a:xfrm>
        </p:grpSpPr>
        <p:sp>
          <p:nvSpPr>
            <p:cNvPr id="2401" name="Google Shape;2401;p9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9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9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9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9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9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9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9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9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9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9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9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9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9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9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9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9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9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9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9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9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9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9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9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9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9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9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9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9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9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9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9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9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9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9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9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9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9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9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9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9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9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9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9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9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9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9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9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9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9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9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9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9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9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9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9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9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9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9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9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9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9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9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9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9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9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9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9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9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9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9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9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9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9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9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9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9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9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9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9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9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9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9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9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9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9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9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9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9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9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9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9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9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9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9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9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9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9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9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9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9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9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9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9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9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9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9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9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9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9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9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9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9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9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9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9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9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9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9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9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9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9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9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9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9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9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9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9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9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9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9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9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9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9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9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9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9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9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9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9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9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9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9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9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9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9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9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9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9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9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9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9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9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9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9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9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9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9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9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9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9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9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9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9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9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9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9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9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9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9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9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9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9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9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9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9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9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9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9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9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9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9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9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9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9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9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9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9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9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9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9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9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9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9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9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9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9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9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9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9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9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9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9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9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9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9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9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9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9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9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9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9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9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9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9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9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9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9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9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9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9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9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9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9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9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9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9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9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9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9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9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9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9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9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9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9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9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9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9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9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9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9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9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9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9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9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9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9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9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9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9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9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9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9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9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9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9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9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9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9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9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9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9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9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9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9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9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9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9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9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9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9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9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9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9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9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9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9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9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9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9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9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9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9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9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9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9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9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9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9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9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9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9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9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9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9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9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9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9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9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9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9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9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9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9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9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9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9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9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9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9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9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9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9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9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9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9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9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9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9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9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9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9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9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9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9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9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9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9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9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9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9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9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9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9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9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9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9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9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9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9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9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9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9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9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9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9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9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9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9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9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9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9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9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9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9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9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9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9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9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9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9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9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9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9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9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9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9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9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9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9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9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9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9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9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9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9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9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9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9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9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9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9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9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9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9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9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9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9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9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9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9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9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9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9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9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9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9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9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9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9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9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9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9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9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9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9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9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9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9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9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9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9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9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9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9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9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9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9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9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9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9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9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9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9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9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9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9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9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9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9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9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9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9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9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9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9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9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9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9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9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9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9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9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9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9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9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9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9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9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9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9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9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9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9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9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9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9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9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9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9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9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9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9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9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9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9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9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9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9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9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9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9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9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9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9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9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9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9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9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9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9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9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9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9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9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9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9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9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9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9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9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9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9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9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9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9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9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9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9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9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9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9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9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9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9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9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9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9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9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9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9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9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9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9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9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9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9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9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9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9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9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9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9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9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9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9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9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9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9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9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9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9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9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9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9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9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9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9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9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9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9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9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9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9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9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9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9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9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9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9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9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9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9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9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9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9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9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9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9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9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9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9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9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9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9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9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9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9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9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9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9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9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9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9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9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9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9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9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9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9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9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9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9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9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9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9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9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9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9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9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9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9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9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9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9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9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9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9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9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9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9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9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9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9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9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9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9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9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9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9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9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9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9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9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9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9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9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9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9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9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9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9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9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9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9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9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9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9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9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9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9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9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9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9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9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9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9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9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9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9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9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9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9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9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9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9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9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9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9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9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9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9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9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9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9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9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9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9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9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9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9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9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9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9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9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9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9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9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9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9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9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9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9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9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9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9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9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9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9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9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9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9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9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9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9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9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9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9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9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9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9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9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9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9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9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9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9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9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9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9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9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9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9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9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9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9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9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9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9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9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9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9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9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9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9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9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9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9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9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9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9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9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9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9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9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9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9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9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9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9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9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9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9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9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9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9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9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9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9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9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9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9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9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9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9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9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9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9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9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9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91"/>
          <p:cNvGrpSpPr/>
          <p:nvPr/>
        </p:nvGrpSpPr>
        <p:grpSpPr>
          <a:xfrm>
            <a:off x="5834043" y="994977"/>
            <a:ext cx="2590840" cy="1380235"/>
            <a:chOff x="233350" y="949250"/>
            <a:chExt cx="7137300" cy="3802300"/>
          </a:xfrm>
        </p:grpSpPr>
        <p:sp>
          <p:nvSpPr>
            <p:cNvPr id="3974" name="Google Shape;3974;p9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9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9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9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9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9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9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9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9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9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9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9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9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9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9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9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9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9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9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9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9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9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9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9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9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9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9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9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9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9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9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9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9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9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9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9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9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9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9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9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9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9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9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9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9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9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9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9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9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9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9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91"/>
          <p:cNvGrpSpPr/>
          <p:nvPr/>
        </p:nvGrpSpPr>
        <p:grpSpPr>
          <a:xfrm>
            <a:off x="7648472" y="3039750"/>
            <a:ext cx="104231" cy="320340"/>
            <a:chOff x="7564426" y="3224343"/>
            <a:chExt cx="119985" cy="368801"/>
          </a:xfrm>
        </p:grpSpPr>
        <p:sp>
          <p:nvSpPr>
            <p:cNvPr id="4026" name="Google Shape;4026;p9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9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91"/>
          <p:cNvGrpSpPr/>
          <p:nvPr/>
        </p:nvGrpSpPr>
        <p:grpSpPr>
          <a:xfrm>
            <a:off x="7347961" y="3033852"/>
            <a:ext cx="189489" cy="332132"/>
            <a:chOff x="8370831" y="3202002"/>
            <a:chExt cx="218129" cy="382376"/>
          </a:xfrm>
        </p:grpSpPr>
        <p:sp>
          <p:nvSpPr>
            <p:cNvPr id="4029" name="Google Shape;4029;p9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9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91"/>
          <p:cNvGrpSpPr/>
          <p:nvPr/>
        </p:nvGrpSpPr>
        <p:grpSpPr>
          <a:xfrm>
            <a:off x="8071350" y="3444984"/>
            <a:ext cx="309429" cy="267000"/>
            <a:chOff x="6742064" y="3750480"/>
            <a:chExt cx="399315" cy="344560"/>
          </a:xfrm>
        </p:grpSpPr>
        <p:sp>
          <p:nvSpPr>
            <p:cNvPr id="4032" name="Google Shape;4032;p9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9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91"/>
          <p:cNvGrpSpPr/>
          <p:nvPr/>
        </p:nvGrpSpPr>
        <p:grpSpPr>
          <a:xfrm>
            <a:off x="7610369" y="3796031"/>
            <a:ext cx="180437" cy="281608"/>
            <a:chOff x="7248525" y="3739696"/>
            <a:chExt cx="230531" cy="359790"/>
          </a:xfrm>
        </p:grpSpPr>
        <p:sp>
          <p:nvSpPr>
            <p:cNvPr id="4035" name="Google Shape;4035;p9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9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91"/>
          <p:cNvGrpSpPr/>
          <p:nvPr/>
        </p:nvGrpSpPr>
        <p:grpSpPr>
          <a:xfrm>
            <a:off x="7856288" y="3439255"/>
            <a:ext cx="162896" cy="278710"/>
            <a:chOff x="7601242" y="3729267"/>
            <a:chExt cx="222566" cy="380803"/>
          </a:xfrm>
        </p:grpSpPr>
        <p:sp>
          <p:nvSpPr>
            <p:cNvPr id="4038" name="Google Shape;4038;p9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9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0" name="Google Shape;4040;p91"/>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1" name="Google Shape;4041;p91"/>
          <p:cNvGrpSpPr/>
          <p:nvPr/>
        </p:nvGrpSpPr>
        <p:grpSpPr>
          <a:xfrm>
            <a:off x="7345934" y="3440396"/>
            <a:ext cx="193543" cy="275990"/>
            <a:chOff x="8304647" y="3738687"/>
            <a:chExt cx="225076" cy="320956"/>
          </a:xfrm>
        </p:grpSpPr>
        <p:sp>
          <p:nvSpPr>
            <p:cNvPr id="4042" name="Google Shape;4042;p9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9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9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91"/>
          <p:cNvGrpSpPr/>
          <p:nvPr/>
        </p:nvGrpSpPr>
        <p:grpSpPr>
          <a:xfrm>
            <a:off x="7618426" y="3440396"/>
            <a:ext cx="178492" cy="275990"/>
            <a:chOff x="8615101" y="3738687"/>
            <a:chExt cx="207573" cy="320956"/>
          </a:xfrm>
        </p:grpSpPr>
        <p:sp>
          <p:nvSpPr>
            <p:cNvPr id="4046" name="Google Shape;4046;p9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9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9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9" name="Google Shape;4049;p91"/>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0" name="Google Shape;4050;p91"/>
          <p:cNvGrpSpPr/>
          <p:nvPr/>
        </p:nvGrpSpPr>
        <p:grpSpPr>
          <a:xfrm>
            <a:off x="6013131" y="3561884"/>
            <a:ext cx="557670" cy="511283"/>
            <a:chOff x="6015419" y="3716859"/>
            <a:chExt cx="557671" cy="511283"/>
          </a:xfrm>
        </p:grpSpPr>
        <p:sp>
          <p:nvSpPr>
            <p:cNvPr id="4051" name="Google Shape;4051;p9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2" name="Google Shape;4052;p91"/>
            <p:cNvGrpSpPr/>
            <p:nvPr/>
          </p:nvGrpSpPr>
          <p:grpSpPr>
            <a:xfrm>
              <a:off x="6036094" y="3716980"/>
              <a:ext cx="529860" cy="510468"/>
              <a:chOff x="6036094" y="3716980"/>
              <a:chExt cx="529860" cy="510468"/>
            </a:xfrm>
          </p:grpSpPr>
          <p:sp>
            <p:nvSpPr>
              <p:cNvPr id="4053" name="Google Shape;4053;p9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9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9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9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9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9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9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9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9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9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3" name="Google Shape;4063;p91"/>
          <p:cNvGrpSpPr/>
          <p:nvPr/>
        </p:nvGrpSpPr>
        <p:grpSpPr>
          <a:xfrm>
            <a:off x="6642016" y="2918653"/>
            <a:ext cx="576302" cy="511871"/>
            <a:chOff x="6644304" y="3073628"/>
            <a:chExt cx="576302" cy="511871"/>
          </a:xfrm>
        </p:grpSpPr>
        <p:sp>
          <p:nvSpPr>
            <p:cNvPr id="4064" name="Google Shape;4064;p9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5" name="Google Shape;4065;p91"/>
            <p:cNvGrpSpPr/>
            <p:nvPr/>
          </p:nvGrpSpPr>
          <p:grpSpPr>
            <a:xfrm>
              <a:off x="6712169" y="3085440"/>
              <a:ext cx="481622" cy="494913"/>
              <a:chOff x="6712169" y="3085440"/>
              <a:chExt cx="481622" cy="494913"/>
            </a:xfrm>
          </p:grpSpPr>
          <p:sp>
            <p:nvSpPr>
              <p:cNvPr id="4066" name="Google Shape;4066;p9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9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9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9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9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1" name="Google Shape;4071;p9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9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9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4" name="Google Shape;4074;p91"/>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5" name="Google Shape;4075;p91"/>
          <p:cNvGrpSpPr/>
          <p:nvPr/>
        </p:nvGrpSpPr>
        <p:grpSpPr>
          <a:xfrm>
            <a:off x="6649867" y="3561648"/>
            <a:ext cx="560631" cy="511352"/>
            <a:chOff x="6652154" y="3716623"/>
            <a:chExt cx="560631" cy="511352"/>
          </a:xfrm>
        </p:grpSpPr>
        <p:sp>
          <p:nvSpPr>
            <p:cNvPr id="4076" name="Google Shape;4076;p9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7" name="Google Shape;4077;p91"/>
            <p:cNvGrpSpPr/>
            <p:nvPr/>
          </p:nvGrpSpPr>
          <p:grpSpPr>
            <a:xfrm>
              <a:off x="6669657" y="3716715"/>
              <a:ext cx="466779" cy="464290"/>
              <a:chOff x="6669657" y="3716715"/>
              <a:chExt cx="466779" cy="464290"/>
            </a:xfrm>
          </p:grpSpPr>
          <p:sp>
            <p:nvSpPr>
              <p:cNvPr id="4078" name="Google Shape;4078;p9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9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9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9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9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9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9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9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9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9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9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9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9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1" name="Google Shape;4091;p91"/>
          <p:cNvGrpSpPr/>
          <p:nvPr/>
        </p:nvGrpSpPr>
        <p:grpSpPr>
          <a:xfrm>
            <a:off x="7843958" y="3843056"/>
            <a:ext cx="187557" cy="187557"/>
            <a:chOff x="8565775" y="671075"/>
            <a:chExt cx="441000" cy="441000"/>
          </a:xfrm>
        </p:grpSpPr>
        <p:sp>
          <p:nvSpPr>
            <p:cNvPr id="4092" name="Google Shape;4092;p9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9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4" name="Google Shape;4094;p91"/>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91"/>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6" name="Google Shape;4096;p91"/>
          <p:cNvGrpSpPr/>
          <p:nvPr/>
        </p:nvGrpSpPr>
        <p:grpSpPr>
          <a:xfrm>
            <a:off x="5997813" y="2921275"/>
            <a:ext cx="587871" cy="512373"/>
            <a:chOff x="6000100" y="3076250"/>
            <a:chExt cx="587871" cy="512373"/>
          </a:xfrm>
        </p:grpSpPr>
        <p:sp>
          <p:nvSpPr>
            <p:cNvPr id="4097" name="Google Shape;4097;p9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8" name="Google Shape;4098;p91"/>
            <p:cNvGrpSpPr/>
            <p:nvPr/>
          </p:nvGrpSpPr>
          <p:grpSpPr>
            <a:xfrm>
              <a:off x="6031360" y="3076713"/>
              <a:ext cx="539107" cy="480965"/>
              <a:chOff x="6031360" y="3076713"/>
              <a:chExt cx="539107" cy="480965"/>
            </a:xfrm>
          </p:grpSpPr>
          <p:sp>
            <p:nvSpPr>
              <p:cNvPr id="4099" name="Google Shape;4099;p9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9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9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9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9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9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9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6" name="Google Shape;4106;p91"/>
          <p:cNvGrpSpPr/>
          <p:nvPr/>
        </p:nvGrpSpPr>
        <p:grpSpPr>
          <a:xfrm>
            <a:off x="3574273" y="2854307"/>
            <a:ext cx="2241344" cy="1330656"/>
            <a:chOff x="3597785" y="3065882"/>
            <a:chExt cx="2241344" cy="1330656"/>
          </a:xfrm>
        </p:grpSpPr>
        <p:grpSp>
          <p:nvGrpSpPr>
            <p:cNvPr id="4107" name="Google Shape;4107;p91"/>
            <p:cNvGrpSpPr/>
            <p:nvPr/>
          </p:nvGrpSpPr>
          <p:grpSpPr>
            <a:xfrm>
              <a:off x="5296908" y="3937355"/>
              <a:ext cx="143198" cy="32380"/>
              <a:chOff x="5296908" y="3937355"/>
              <a:chExt cx="143198" cy="32380"/>
            </a:xfrm>
          </p:grpSpPr>
          <p:sp>
            <p:nvSpPr>
              <p:cNvPr id="4108" name="Google Shape;4108;p9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9" name="Google Shape;4109;p91"/>
              <p:cNvGrpSpPr/>
              <p:nvPr/>
            </p:nvGrpSpPr>
            <p:grpSpPr>
              <a:xfrm>
                <a:off x="5402331" y="3937355"/>
                <a:ext cx="37776" cy="32380"/>
                <a:chOff x="5402331" y="3937355"/>
                <a:chExt cx="37776" cy="32380"/>
              </a:xfrm>
            </p:grpSpPr>
            <p:sp>
              <p:nvSpPr>
                <p:cNvPr id="4110" name="Google Shape;4110;p9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9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91"/>
              <p:cNvGrpSpPr/>
              <p:nvPr/>
            </p:nvGrpSpPr>
            <p:grpSpPr>
              <a:xfrm>
                <a:off x="5296908" y="3937355"/>
                <a:ext cx="37783" cy="32380"/>
                <a:chOff x="5296908" y="3937355"/>
                <a:chExt cx="37783" cy="32380"/>
              </a:xfrm>
            </p:grpSpPr>
            <p:sp>
              <p:nvSpPr>
                <p:cNvPr id="4113" name="Google Shape;4113;p9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9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5" name="Google Shape;4115;p91"/>
            <p:cNvGrpSpPr/>
            <p:nvPr/>
          </p:nvGrpSpPr>
          <p:grpSpPr>
            <a:xfrm>
              <a:off x="4724163" y="3119631"/>
              <a:ext cx="120838" cy="84218"/>
              <a:chOff x="4724163" y="3119631"/>
              <a:chExt cx="120838" cy="84218"/>
            </a:xfrm>
          </p:grpSpPr>
          <p:grpSp>
            <p:nvGrpSpPr>
              <p:cNvPr id="4116" name="Google Shape;4116;p91"/>
              <p:cNvGrpSpPr/>
              <p:nvPr/>
            </p:nvGrpSpPr>
            <p:grpSpPr>
              <a:xfrm>
                <a:off x="4746712" y="3132773"/>
                <a:ext cx="86869" cy="56424"/>
                <a:chOff x="4746712" y="3132773"/>
                <a:chExt cx="86869" cy="56424"/>
              </a:xfrm>
            </p:grpSpPr>
            <p:sp>
              <p:nvSpPr>
                <p:cNvPr id="4117" name="Google Shape;4117;p9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9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91"/>
              <p:cNvGrpSpPr/>
              <p:nvPr/>
            </p:nvGrpSpPr>
            <p:grpSpPr>
              <a:xfrm>
                <a:off x="4773634" y="3143336"/>
                <a:ext cx="37776" cy="32451"/>
                <a:chOff x="4773634" y="3143336"/>
                <a:chExt cx="37776" cy="32451"/>
              </a:xfrm>
            </p:grpSpPr>
            <p:sp>
              <p:nvSpPr>
                <p:cNvPr id="4120" name="Google Shape;4120;p9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9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91"/>
              <p:cNvGrpSpPr/>
              <p:nvPr/>
            </p:nvGrpSpPr>
            <p:grpSpPr>
              <a:xfrm>
                <a:off x="4724163" y="3131248"/>
                <a:ext cx="37776" cy="32459"/>
                <a:chOff x="4724163" y="3131248"/>
                <a:chExt cx="37776" cy="32459"/>
              </a:xfrm>
            </p:grpSpPr>
            <p:sp>
              <p:nvSpPr>
                <p:cNvPr id="4123" name="Google Shape;4123;p9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9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91"/>
              <p:cNvGrpSpPr/>
              <p:nvPr/>
            </p:nvGrpSpPr>
            <p:grpSpPr>
              <a:xfrm>
                <a:off x="4755081" y="3176054"/>
                <a:ext cx="32357" cy="27795"/>
                <a:chOff x="4755081" y="3176054"/>
                <a:chExt cx="32357" cy="27795"/>
              </a:xfrm>
            </p:grpSpPr>
            <p:sp>
              <p:nvSpPr>
                <p:cNvPr id="4126" name="Google Shape;4126;p9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9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91"/>
              <p:cNvGrpSpPr/>
              <p:nvPr/>
            </p:nvGrpSpPr>
            <p:grpSpPr>
              <a:xfrm>
                <a:off x="4812550" y="3119631"/>
                <a:ext cx="32451" cy="27803"/>
                <a:chOff x="4812550" y="3119631"/>
                <a:chExt cx="32451" cy="27803"/>
              </a:xfrm>
            </p:grpSpPr>
            <p:sp>
              <p:nvSpPr>
                <p:cNvPr id="4129" name="Google Shape;4129;p9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9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1" name="Google Shape;4131;p91"/>
            <p:cNvGrpSpPr/>
            <p:nvPr/>
          </p:nvGrpSpPr>
          <p:grpSpPr>
            <a:xfrm>
              <a:off x="5382826" y="4027197"/>
              <a:ext cx="268967" cy="250422"/>
              <a:chOff x="5382826" y="4027197"/>
              <a:chExt cx="268967" cy="250422"/>
            </a:xfrm>
          </p:grpSpPr>
          <p:grpSp>
            <p:nvGrpSpPr>
              <p:cNvPr id="4132" name="Google Shape;4132;p91"/>
              <p:cNvGrpSpPr/>
              <p:nvPr/>
            </p:nvGrpSpPr>
            <p:grpSpPr>
              <a:xfrm>
                <a:off x="5405280" y="4042510"/>
                <a:ext cx="237570" cy="218647"/>
                <a:chOff x="5405280" y="4042510"/>
                <a:chExt cx="237570" cy="218647"/>
              </a:xfrm>
            </p:grpSpPr>
            <p:sp>
              <p:nvSpPr>
                <p:cNvPr id="4133" name="Google Shape;4133;p9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9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9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9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9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9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91"/>
              <p:cNvGrpSpPr/>
              <p:nvPr/>
            </p:nvGrpSpPr>
            <p:grpSpPr>
              <a:xfrm>
                <a:off x="5382826" y="4125549"/>
                <a:ext cx="37776" cy="32380"/>
                <a:chOff x="5382826" y="4125549"/>
                <a:chExt cx="37776" cy="32380"/>
              </a:xfrm>
            </p:grpSpPr>
            <p:sp>
              <p:nvSpPr>
                <p:cNvPr id="4140" name="Google Shape;4140;p9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9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91"/>
              <p:cNvGrpSpPr/>
              <p:nvPr/>
            </p:nvGrpSpPr>
            <p:grpSpPr>
              <a:xfrm>
                <a:off x="5475680" y="4195587"/>
                <a:ext cx="37783" cy="32364"/>
                <a:chOff x="5475680" y="4195587"/>
                <a:chExt cx="37783" cy="32364"/>
              </a:xfrm>
            </p:grpSpPr>
            <p:sp>
              <p:nvSpPr>
                <p:cNvPr id="4143" name="Google Shape;4143;p9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9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91"/>
              <p:cNvGrpSpPr/>
              <p:nvPr/>
            </p:nvGrpSpPr>
            <p:grpSpPr>
              <a:xfrm>
                <a:off x="5532575" y="4027197"/>
                <a:ext cx="33308" cy="32262"/>
                <a:chOff x="5532575" y="4027197"/>
                <a:chExt cx="33308" cy="32262"/>
              </a:xfrm>
            </p:grpSpPr>
            <p:sp>
              <p:nvSpPr>
                <p:cNvPr id="4146" name="Google Shape;4146;p9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9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91"/>
              <p:cNvGrpSpPr/>
              <p:nvPr/>
            </p:nvGrpSpPr>
            <p:grpSpPr>
              <a:xfrm>
                <a:off x="5590706" y="4245348"/>
                <a:ext cx="33497" cy="32270"/>
                <a:chOff x="5590706" y="4245348"/>
                <a:chExt cx="33497" cy="32270"/>
              </a:xfrm>
            </p:grpSpPr>
            <p:sp>
              <p:nvSpPr>
                <p:cNvPr id="4149" name="Google Shape;4149;p9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9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91"/>
              <p:cNvGrpSpPr/>
              <p:nvPr/>
            </p:nvGrpSpPr>
            <p:grpSpPr>
              <a:xfrm>
                <a:off x="5618681" y="4109677"/>
                <a:ext cx="33112" cy="32357"/>
                <a:chOff x="5618681" y="4109677"/>
                <a:chExt cx="33112" cy="32357"/>
              </a:xfrm>
            </p:grpSpPr>
            <p:sp>
              <p:nvSpPr>
                <p:cNvPr id="4152" name="Google Shape;4152;p9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9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91"/>
              <p:cNvGrpSpPr/>
              <p:nvPr/>
            </p:nvGrpSpPr>
            <p:grpSpPr>
              <a:xfrm>
                <a:off x="5479298" y="4128262"/>
                <a:ext cx="31405" cy="26906"/>
                <a:chOff x="5479298" y="4128262"/>
                <a:chExt cx="31405" cy="26906"/>
              </a:xfrm>
            </p:grpSpPr>
            <p:sp>
              <p:nvSpPr>
                <p:cNvPr id="4155" name="Google Shape;4155;p9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9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91"/>
              <p:cNvGrpSpPr/>
              <p:nvPr/>
            </p:nvGrpSpPr>
            <p:grpSpPr>
              <a:xfrm>
                <a:off x="5582903" y="4180116"/>
                <a:ext cx="31499" cy="26898"/>
                <a:chOff x="5582903" y="4180116"/>
                <a:chExt cx="31499" cy="26898"/>
              </a:xfrm>
            </p:grpSpPr>
            <p:sp>
              <p:nvSpPr>
                <p:cNvPr id="4158" name="Google Shape;4158;p9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9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0" name="Google Shape;4160;p91"/>
            <p:cNvGrpSpPr/>
            <p:nvPr/>
          </p:nvGrpSpPr>
          <p:grpSpPr>
            <a:xfrm>
              <a:off x="3977681" y="3230323"/>
              <a:ext cx="94584" cy="84085"/>
              <a:chOff x="3977681" y="3230323"/>
              <a:chExt cx="94584" cy="84085"/>
            </a:xfrm>
          </p:grpSpPr>
          <p:grpSp>
            <p:nvGrpSpPr>
              <p:cNvPr id="4161" name="Google Shape;4161;p91"/>
              <p:cNvGrpSpPr/>
              <p:nvPr/>
            </p:nvGrpSpPr>
            <p:grpSpPr>
              <a:xfrm>
                <a:off x="4000135" y="3243041"/>
                <a:ext cx="59570" cy="57186"/>
                <a:chOff x="4000135" y="3243041"/>
                <a:chExt cx="59570" cy="57186"/>
              </a:xfrm>
            </p:grpSpPr>
            <p:sp>
              <p:nvSpPr>
                <p:cNvPr id="4162" name="Google Shape;4162;p9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9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9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91"/>
              <p:cNvGrpSpPr/>
              <p:nvPr/>
            </p:nvGrpSpPr>
            <p:grpSpPr>
              <a:xfrm>
                <a:off x="3977681" y="3245872"/>
                <a:ext cx="37783" cy="32380"/>
                <a:chOff x="3977681" y="3245872"/>
                <a:chExt cx="37783" cy="32380"/>
              </a:xfrm>
            </p:grpSpPr>
            <p:sp>
              <p:nvSpPr>
                <p:cNvPr id="4166" name="Google Shape;4166;p9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9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91"/>
              <p:cNvGrpSpPr/>
              <p:nvPr/>
            </p:nvGrpSpPr>
            <p:grpSpPr>
              <a:xfrm>
                <a:off x="4040860" y="3262672"/>
                <a:ext cx="31405" cy="27001"/>
                <a:chOff x="4040860" y="3262672"/>
                <a:chExt cx="31405" cy="27001"/>
              </a:xfrm>
            </p:grpSpPr>
            <p:sp>
              <p:nvSpPr>
                <p:cNvPr id="4169" name="Google Shape;4169;p9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9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91"/>
              <p:cNvGrpSpPr/>
              <p:nvPr/>
            </p:nvGrpSpPr>
            <p:grpSpPr>
              <a:xfrm>
                <a:off x="4021072" y="3230323"/>
                <a:ext cx="31397" cy="26906"/>
                <a:chOff x="4021072" y="3230323"/>
                <a:chExt cx="31397" cy="26906"/>
              </a:xfrm>
            </p:grpSpPr>
            <p:sp>
              <p:nvSpPr>
                <p:cNvPr id="4172" name="Google Shape;4172;p9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9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91"/>
              <p:cNvGrpSpPr/>
              <p:nvPr/>
            </p:nvGrpSpPr>
            <p:grpSpPr>
              <a:xfrm>
                <a:off x="4001472" y="3287462"/>
                <a:ext cx="31499" cy="26945"/>
                <a:chOff x="4001472" y="3287462"/>
                <a:chExt cx="31499" cy="26945"/>
              </a:xfrm>
            </p:grpSpPr>
            <p:sp>
              <p:nvSpPr>
                <p:cNvPr id="4175" name="Google Shape;4175;p9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9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7" name="Google Shape;4177;p91"/>
            <p:cNvGrpSpPr/>
            <p:nvPr/>
          </p:nvGrpSpPr>
          <p:grpSpPr>
            <a:xfrm>
              <a:off x="4084715" y="3258865"/>
              <a:ext cx="184961" cy="137268"/>
              <a:chOff x="4084715" y="3258865"/>
              <a:chExt cx="184961" cy="137268"/>
            </a:xfrm>
          </p:grpSpPr>
          <p:grpSp>
            <p:nvGrpSpPr>
              <p:cNvPr id="4178" name="Google Shape;4178;p91"/>
              <p:cNvGrpSpPr/>
              <p:nvPr/>
            </p:nvGrpSpPr>
            <p:grpSpPr>
              <a:xfrm>
                <a:off x="4107453" y="3271583"/>
                <a:ext cx="153470" cy="110275"/>
                <a:chOff x="4107453" y="3271583"/>
                <a:chExt cx="153470" cy="110275"/>
              </a:xfrm>
            </p:grpSpPr>
            <p:sp>
              <p:nvSpPr>
                <p:cNvPr id="4179" name="Google Shape;4179;p9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9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9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9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91"/>
              <p:cNvGrpSpPr/>
              <p:nvPr/>
            </p:nvGrpSpPr>
            <p:grpSpPr>
              <a:xfrm>
                <a:off x="4136947" y="3258865"/>
                <a:ext cx="31499" cy="27001"/>
                <a:chOff x="4136947" y="3258865"/>
                <a:chExt cx="31499" cy="27001"/>
              </a:xfrm>
            </p:grpSpPr>
            <p:sp>
              <p:nvSpPr>
                <p:cNvPr id="4184" name="Google Shape;4184;p9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9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91"/>
              <p:cNvGrpSpPr/>
              <p:nvPr/>
            </p:nvGrpSpPr>
            <p:grpSpPr>
              <a:xfrm>
                <a:off x="4084715" y="3266478"/>
                <a:ext cx="31468" cy="26898"/>
                <a:chOff x="4084715" y="3266478"/>
                <a:chExt cx="31468" cy="26898"/>
              </a:xfrm>
            </p:grpSpPr>
            <p:sp>
              <p:nvSpPr>
                <p:cNvPr id="4187" name="Google Shape;4187;p9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9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91"/>
              <p:cNvGrpSpPr/>
              <p:nvPr/>
            </p:nvGrpSpPr>
            <p:grpSpPr>
              <a:xfrm>
                <a:off x="4159213" y="3279849"/>
                <a:ext cx="31405" cy="26945"/>
                <a:chOff x="4159213" y="3279849"/>
                <a:chExt cx="31405" cy="26945"/>
              </a:xfrm>
            </p:grpSpPr>
            <p:sp>
              <p:nvSpPr>
                <p:cNvPr id="4190" name="Google Shape;4190;p9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9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91"/>
              <p:cNvGrpSpPr/>
              <p:nvPr/>
            </p:nvGrpSpPr>
            <p:grpSpPr>
              <a:xfrm>
                <a:off x="4201550" y="3266502"/>
                <a:ext cx="31405" cy="26883"/>
                <a:chOff x="4201550" y="3266502"/>
                <a:chExt cx="31405" cy="26883"/>
              </a:xfrm>
            </p:grpSpPr>
            <p:sp>
              <p:nvSpPr>
                <p:cNvPr id="4193" name="Google Shape;4193;p9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9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91"/>
              <p:cNvGrpSpPr/>
              <p:nvPr/>
            </p:nvGrpSpPr>
            <p:grpSpPr>
              <a:xfrm>
                <a:off x="4201550" y="3338278"/>
                <a:ext cx="31405" cy="26930"/>
                <a:chOff x="4201550" y="3338278"/>
                <a:chExt cx="31405" cy="26930"/>
              </a:xfrm>
            </p:grpSpPr>
            <p:sp>
              <p:nvSpPr>
                <p:cNvPr id="4196" name="Google Shape;4196;p9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9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91"/>
              <p:cNvGrpSpPr/>
              <p:nvPr/>
            </p:nvGrpSpPr>
            <p:grpSpPr>
              <a:xfrm>
                <a:off x="4238272" y="3369132"/>
                <a:ext cx="31405" cy="27001"/>
                <a:chOff x="4238272" y="3369132"/>
                <a:chExt cx="31405" cy="27001"/>
              </a:xfrm>
            </p:grpSpPr>
            <p:sp>
              <p:nvSpPr>
                <p:cNvPr id="4199" name="Google Shape;4199;p9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9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1" name="Google Shape;4201;p91"/>
            <p:cNvGrpSpPr/>
            <p:nvPr/>
          </p:nvGrpSpPr>
          <p:grpSpPr>
            <a:xfrm>
              <a:off x="4068639" y="3200169"/>
              <a:ext cx="77643" cy="37272"/>
              <a:chOff x="4068639" y="3200169"/>
              <a:chExt cx="77643" cy="37272"/>
            </a:xfrm>
          </p:grpSpPr>
          <p:sp>
            <p:nvSpPr>
              <p:cNvPr id="4202" name="Google Shape;4202;p9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91"/>
              <p:cNvGrpSpPr/>
              <p:nvPr/>
            </p:nvGrpSpPr>
            <p:grpSpPr>
              <a:xfrm>
                <a:off x="4114878" y="3200169"/>
                <a:ext cx="31405" cy="26993"/>
                <a:chOff x="4114878" y="3200169"/>
                <a:chExt cx="31405" cy="26993"/>
              </a:xfrm>
            </p:grpSpPr>
            <p:sp>
              <p:nvSpPr>
                <p:cNvPr id="4204" name="Google Shape;4204;p9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9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91"/>
              <p:cNvGrpSpPr/>
              <p:nvPr/>
            </p:nvGrpSpPr>
            <p:grpSpPr>
              <a:xfrm>
                <a:off x="4068639" y="3210535"/>
                <a:ext cx="31499" cy="26906"/>
                <a:chOff x="4068639" y="3210535"/>
                <a:chExt cx="31499" cy="26906"/>
              </a:xfrm>
            </p:grpSpPr>
            <p:sp>
              <p:nvSpPr>
                <p:cNvPr id="4207" name="Google Shape;4207;p9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9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9" name="Google Shape;4209;p91"/>
            <p:cNvGrpSpPr/>
            <p:nvPr/>
          </p:nvGrpSpPr>
          <p:grpSpPr>
            <a:xfrm>
              <a:off x="3869702" y="3066935"/>
              <a:ext cx="382664" cy="190294"/>
              <a:chOff x="3869702" y="3066935"/>
              <a:chExt cx="382664" cy="190294"/>
            </a:xfrm>
          </p:grpSpPr>
          <p:grpSp>
            <p:nvGrpSpPr>
              <p:cNvPr id="4210" name="Google Shape;4210;p91"/>
              <p:cNvGrpSpPr/>
              <p:nvPr/>
            </p:nvGrpSpPr>
            <p:grpSpPr>
              <a:xfrm>
                <a:off x="3888633" y="3082351"/>
                <a:ext cx="351172" cy="160698"/>
                <a:chOff x="3888633" y="3082351"/>
                <a:chExt cx="351172" cy="160698"/>
              </a:xfrm>
            </p:grpSpPr>
            <p:sp>
              <p:nvSpPr>
                <p:cNvPr id="4211" name="Google Shape;4211;p9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9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9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9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9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9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91"/>
              <p:cNvGrpSpPr/>
              <p:nvPr/>
            </p:nvGrpSpPr>
            <p:grpSpPr>
              <a:xfrm>
                <a:off x="4143703" y="3066935"/>
                <a:ext cx="37783" cy="32357"/>
                <a:chOff x="4143703" y="3066935"/>
                <a:chExt cx="37783" cy="32357"/>
              </a:xfrm>
            </p:grpSpPr>
            <p:sp>
              <p:nvSpPr>
                <p:cNvPr id="4218" name="Google Shape;4218;p9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9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91"/>
              <p:cNvGrpSpPr/>
              <p:nvPr/>
            </p:nvGrpSpPr>
            <p:grpSpPr>
              <a:xfrm>
                <a:off x="4044565" y="3103563"/>
                <a:ext cx="37783" cy="32451"/>
                <a:chOff x="4044565" y="3103563"/>
                <a:chExt cx="37783" cy="32451"/>
              </a:xfrm>
            </p:grpSpPr>
            <p:sp>
              <p:nvSpPr>
                <p:cNvPr id="4221" name="Google Shape;4221;p9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9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91"/>
              <p:cNvGrpSpPr/>
              <p:nvPr/>
            </p:nvGrpSpPr>
            <p:grpSpPr>
              <a:xfrm>
                <a:off x="4017454" y="3188237"/>
                <a:ext cx="37776" cy="32357"/>
                <a:chOff x="4017454" y="3188237"/>
                <a:chExt cx="37776" cy="32357"/>
              </a:xfrm>
            </p:grpSpPr>
            <p:sp>
              <p:nvSpPr>
                <p:cNvPr id="4224" name="Google Shape;4224;p9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9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91"/>
              <p:cNvGrpSpPr/>
              <p:nvPr/>
            </p:nvGrpSpPr>
            <p:grpSpPr>
              <a:xfrm>
                <a:off x="3921548" y="3157509"/>
                <a:ext cx="37783" cy="32357"/>
                <a:chOff x="3921548" y="3157509"/>
                <a:chExt cx="37783" cy="32357"/>
              </a:xfrm>
            </p:grpSpPr>
            <p:sp>
              <p:nvSpPr>
                <p:cNvPr id="4227" name="Google Shape;4227;p9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9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91"/>
              <p:cNvGrpSpPr/>
              <p:nvPr/>
            </p:nvGrpSpPr>
            <p:grpSpPr>
              <a:xfrm>
                <a:off x="3939056" y="3211620"/>
                <a:ext cx="37783" cy="32380"/>
                <a:chOff x="3939056" y="3211620"/>
                <a:chExt cx="37783" cy="32380"/>
              </a:xfrm>
            </p:grpSpPr>
            <p:sp>
              <p:nvSpPr>
                <p:cNvPr id="4230" name="Google Shape;4230;p9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9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91"/>
              <p:cNvGrpSpPr/>
              <p:nvPr/>
            </p:nvGrpSpPr>
            <p:grpSpPr>
              <a:xfrm>
                <a:off x="4176240" y="3136965"/>
                <a:ext cx="31405" cy="26930"/>
                <a:chOff x="4176240" y="3136965"/>
                <a:chExt cx="31405" cy="26930"/>
              </a:xfrm>
            </p:grpSpPr>
            <p:sp>
              <p:nvSpPr>
                <p:cNvPr id="4233" name="Google Shape;4233;p9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9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91"/>
              <p:cNvGrpSpPr/>
              <p:nvPr/>
            </p:nvGrpSpPr>
            <p:grpSpPr>
              <a:xfrm>
                <a:off x="4133148" y="3152593"/>
                <a:ext cx="31499" cy="27001"/>
                <a:chOff x="4133148" y="3152593"/>
                <a:chExt cx="31499" cy="27001"/>
              </a:xfrm>
            </p:grpSpPr>
            <p:sp>
              <p:nvSpPr>
                <p:cNvPr id="4236" name="Google Shape;4236;p9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9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91"/>
              <p:cNvGrpSpPr/>
              <p:nvPr/>
            </p:nvGrpSpPr>
            <p:grpSpPr>
              <a:xfrm>
                <a:off x="4220866" y="3073534"/>
                <a:ext cx="31499" cy="26898"/>
                <a:chOff x="4220866" y="3073534"/>
                <a:chExt cx="31499" cy="26898"/>
              </a:xfrm>
            </p:grpSpPr>
            <p:sp>
              <p:nvSpPr>
                <p:cNvPr id="4239" name="Google Shape;4239;p9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9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91"/>
              <p:cNvGrpSpPr/>
              <p:nvPr/>
            </p:nvGrpSpPr>
            <p:grpSpPr>
              <a:xfrm>
                <a:off x="3869702" y="3230323"/>
                <a:ext cx="31499" cy="26906"/>
                <a:chOff x="3869702" y="3230323"/>
                <a:chExt cx="31499" cy="26906"/>
              </a:xfrm>
            </p:grpSpPr>
            <p:sp>
              <p:nvSpPr>
                <p:cNvPr id="4242" name="Google Shape;4242;p9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9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4" name="Google Shape;4244;p91"/>
            <p:cNvGrpSpPr/>
            <p:nvPr/>
          </p:nvGrpSpPr>
          <p:grpSpPr>
            <a:xfrm>
              <a:off x="4271383" y="3065882"/>
              <a:ext cx="304556" cy="341663"/>
              <a:chOff x="4271383" y="3065882"/>
              <a:chExt cx="304556" cy="341663"/>
            </a:xfrm>
          </p:grpSpPr>
          <p:grpSp>
            <p:nvGrpSpPr>
              <p:cNvPr id="4245" name="Google Shape;4245;p91"/>
              <p:cNvGrpSpPr/>
              <p:nvPr/>
            </p:nvGrpSpPr>
            <p:grpSpPr>
              <a:xfrm>
                <a:off x="4293838" y="3078639"/>
                <a:ext cx="269353" cy="311973"/>
                <a:chOff x="4293838" y="3078639"/>
                <a:chExt cx="269353" cy="311973"/>
              </a:xfrm>
            </p:grpSpPr>
            <p:sp>
              <p:nvSpPr>
                <p:cNvPr id="4246" name="Google Shape;4246;p9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9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9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9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9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9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9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9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9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9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9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9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9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9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9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9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9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91"/>
              <p:cNvGrpSpPr/>
              <p:nvPr/>
            </p:nvGrpSpPr>
            <p:grpSpPr>
              <a:xfrm>
                <a:off x="4538164" y="3342061"/>
                <a:ext cx="37776" cy="32380"/>
                <a:chOff x="4538164" y="3342061"/>
                <a:chExt cx="37776" cy="32380"/>
              </a:xfrm>
            </p:grpSpPr>
            <p:sp>
              <p:nvSpPr>
                <p:cNvPr id="4264" name="Google Shape;4264;p9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9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91"/>
              <p:cNvGrpSpPr/>
              <p:nvPr/>
            </p:nvGrpSpPr>
            <p:grpSpPr>
              <a:xfrm>
                <a:off x="4271383" y="3194742"/>
                <a:ext cx="37783" cy="32420"/>
                <a:chOff x="4271383" y="3194742"/>
                <a:chExt cx="37783" cy="32420"/>
              </a:xfrm>
            </p:grpSpPr>
            <p:sp>
              <p:nvSpPr>
                <p:cNvPr id="4267" name="Google Shape;4267;p9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9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91"/>
              <p:cNvGrpSpPr/>
              <p:nvPr/>
            </p:nvGrpSpPr>
            <p:grpSpPr>
              <a:xfrm>
                <a:off x="4284416" y="3084058"/>
                <a:ext cx="37783" cy="32357"/>
                <a:chOff x="4284416" y="3084058"/>
                <a:chExt cx="37783" cy="32357"/>
              </a:xfrm>
            </p:grpSpPr>
            <p:sp>
              <p:nvSpPr>
                <p:cNvPr id="4270" name="Google Shape;4270;p9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9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91"/>
              <p:cNvGrpSpPr/>
              <p:nvPr/>
            </p:nvGrpSpPr>
            <p:grpSpPr>
              <a:xfrm>
                <a:off x="4478697" y="3297561"/>
                <a:ext cx="37776" cy="32451"/>
                <a:chOff x="4478697" y="3297561"/>
                <a:chExt cx="37776" cy="32451"/>
              </a:xfrm>
            </p:grpSpPr>
            <p:sp>
              <p:nvSpPr>
                <p:cNvPr id="4273" name="Google Shape;4273;p9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9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91"/>
              <p:cNvGrpSpPr/>
              <p:nvPr/>
            </p:nvGrpSpPr>
            <p:grpSpPr>
              <a:xfrm>
                <a:off x="4411813" y="3331711"/>
                <a:ext cx="37776" cy="32451"/>
                <a:chOff x="4411813" y="3331711"/>
                <a:chExt cx="37776" cy="32451"/>
              </a:xfrm>
            </p:grpSpPr>
            <p:sp>
              <p:nvSpPr>
                <p:cNvPr id="4276" name="Google Shape;4276;p9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9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91"/>
              <p:cNvGrpSpPr/>
              <p:nvPr/>
            </p:nvGrpSpPr>
            <p:grpSpPr>
              <a:xfrm>
                <a:off x="4337984" y="3375188"/>
                <a:ext cx="37776" cy="32357"/>
                <a:chOff x="4337984" y="3375188"/>
                <a:chExt cx="37776" cy="32357"/>
              </a:xfrm>
            </p:grpSpPr>
            <p:sp>
              <p:nvSpPr>
                <p:cNvPr id="4279" name="Google Shape;4279;p9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9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91"/>
              <p:cNvGrpSpPr/>
              <p:nvPr/>
            </p:nvGrpSpPr>
            <p:grpSpPr>
              <a:xfrm>
                <a:off x="4494867" y="3090530"/>
                <a:ext cx="37878" cy="32451"/>
                <a:chOff x="4494867" y="3090530"/>
                <a:chExt cx="37878" cy="32451"/>
              </a:xfrm>
            </p:grpSpPr>
            <p:sp>
              <p:nvSpPr>
                <p:cNvPr id="4282" name="Google Shape;4282;p9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9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91"/>
              <p:cNvGrpSpPr/>
              <p:nvPr/>
            </p:nvGrpSpPr>
            <p:grpSpPr>
              <a:xfrm>
                <a:off x="4525124" y="3207774"/>
                <a:ext cx="37783" cy="32420"/>
                <a:chOff x="4525124" y="3207774"/>
                <a:chExt cx="37783" cy="32420"/>
              </a:xfrm>
            </p:grpSpPr>
            <p:sp>
              <p:nvSpPr>
                <p:cNvPr id="4285" name="Google Shape;4285;p9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9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91"/>
              <p:cNvGrpSpPr/>
              <p:nvPr/>
            </p:nvGrpSpPr>
            <p:grpSpPr>
              <a:xfrm>
                <a:off x="4440544" y="3176479"/>
                <a:ext cx="31499" cy="26898"/>
                <a:chOff x="4440544" y="3176479"/>
                <a:chExt cx="31499" cy="26898"/>
              </a:xfrm>
            </p:grpSpPr>
            <p:sp>
              <p:nvSpPr>
                <p:cNvPr id="4288" name="Google Shape;4288;p9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9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91"/>
              <p:cNvGrpSpPr/>
              <p:nvPr/>
            </p:nvGrpSpPr>
            <p:grpSpPr>
              <a:xfrm>
                <a:off x="4350545" y="3156400"/>
                <a:ext cx="31405" cy="27001"/>
                <a:chOff x="4350545" y="3156400"/>
                <a:chExt cx="31405" cy="27001"/>
              </a:xfrm>
            </p:grpSpPr>
            <p:sp>
              <p:nvSpPr>
                <p:cNvPr id="4291" name="Google Shape;4291;p9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9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91"/>
              <p:cNvGrpSpPr/>
              <p:nvPr/>
            </p:nvGrpSpPr>
            <p:grpSpPr>
              <a:xfrm>
                <a:off x="4376703" y="3255058"/>
                <a:ext cx="31405" cy="27001"/>
                <a:chOff x="4376703" y="3255058"/>
                <a:chExt cx="31405" cy="27001"/>
              </a:xfrm>
            </p:grpSpPr>
            <p:sp>
              <p:nvSpPr>
                <p:cNvPr id="4294" name="Google Shape;4294;p9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9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91"/>
              <p:cNvGrpSpPr/>
              <p:nvPr/>
            </p:nvGrpSpPr>
            <p:grpSpPr>
              <a:xfrm>
                <a:off x="4331322" y="3283656"/>
                <a:ext cx="31405" cy="26945"/>
                <a:chOff x="4331322" y="3283656"/>
                <a:chExt cx="31405" cy="26945"/>
              </a:xfrm>
            </p:grpSpPr>
            <p:sp>
              <p:nvSpPr>
                <p:cNvPr id="4297" name="Google Shape;4297;p9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9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91"/>
              <p:cNvGrpSpPr/>
              <p:nvPr/>
            </p:nvGrpSpPr>
            <p:grpSpPr>
              <a:xfrm>
                <a:off x="4380510" y="3065882"/>
                <a:ext cx="31405" cy="26938"/>
                <a:chOff x="4380510" y="3065882"/>
                <a:chExt cx="31405" cy="26938"/>
              </a:xfrm>
            </p:grpSpPr>
            <p:sp>
              <p:nvSpPr>
                <p:cNvPr id="4300" name="Google Shape;4300;p9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9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2" name="Google Shape;4302;p91"/>
            <p:cNvGrpSpPr/>
            <p:nvPr/>
          </p:nvGrpSpPr>
          <p:grpSpPr>
            <a:xfrm>
              <a:off x="4558998" y="3188237"/>
              <a:ext cx="1280131" cy="1052746"/>
              <a:chOff x="4558998" y="3188237"/>
              <a:chExt cx="1280131" cy="1052746"/>
            </a:xfrm>
          </p:grpSpPr>
          <p:sp>
            <p:nvSpPr>
              <p:cNvPr id="4303" name="Google Shape;4303;p9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4" name="Google Shape;4304;p91"/>
              <p:cNvGrpSpPr/>
              <p:nvPr/>
            </p:nvGrpSpPr>
            <p:grpSpPr>
              <a:xfrm>
                <a:off x="4579164" y="3203653"/>
                <a:ext cx="1244833" cy="1020397"/>
                <a:chOff x="4579164" y="3203653"/>
                <a:chExt cx="1244833" cy="1020397"/>
              </a:xfrm>
            </p:grpSpPr>
            <p:sp>
              <p:nvSpPr>
                <p:cNvPr id="4305" name="Google Shape;4305;p9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9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7" name="Google Shape;4307;p91"/>
                <p:cNvGrpSpPr/>
                <p:nvPr/>
              </p:nvGrpSpPr>
              <p:grpSpPr>
                <a:xfrm>
                  <a:off x="4579164" y="3203653"/>
                  <a:ext cx="1244833" cy="1020397"/>
                  <a:chOff x="4579164" y="3203653"/>
                  <a:chExt cx="1244833" cy="1020397"/>
                </a:xfrm>
              </p:grpSpPr>
              <p:sp>
                <p:nvSpPr>
                  <p:cNvPr id="4308" name="Google Shape;4308;p9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9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0" name="Google Shape;4310;p91"/>
                  <p:cNvGrpSpPr/>
                  <p:nvPr/>
                </p:nvGrpSpPr>
                <p:grpSpPr>
                  <a:xfrm>
                    <a:off x="4579164" y="3203653"/>
                    <a:ext cx="1244833" cy="1020397"/>
                    <a:chOff x="4579164" y="3203653"/>
                    <a:chExt cx="1244833" cy="1020397"/>
                  </a:xfrm>
                </p:grpSpPr>
                <p:sp>
                  <p:nvSpPr>
                    <p:cNvPr id="4311" name="Google Shape;4311;p9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9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9" name="Google Shape;4319;p91"/>
                    <p:cNvGrpSpPr/>
                    <p:nvPr/>
                  </p:nvGrpSpPr>
                  <p:grpSpPr>
                    <a:xfrm>
                      <a:off x="4579164" y="3203653"/>
                      <a:ext cx="1244833" cy="1020397"/>
                      <a:chOff x="4579164" y="3203653"/>
                      <a:chExt cx="1244833" cy="1020397"/>
                    </a:xfrm>
                  </p:grpSpPr>
                  <p:sp>
                    <p:nvSpPr>
                      <p:cNvPr id="4320" name="Google Shape;4320;p9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9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4" name="Google Shape;4334;p91"/>
                      <p:cNvGrpSpPr/>
                      <p:nvPr/>
                    </p:nvGrpSpPr>
                    <p:grpSpPr>
                      <a:xfrm>
                        <a:off x="4579164" y="3203653"/>
                        <a:ext cx="1244833" cy="1020397"/>
                        <a:chOff x="4579164" y="3203653"/>
                        <a:chExt cx="1244833" cy="1020397"/>
                      </a:xfrm>
                    </p:grpSpPr>
                    <p:sp>
                      <p:nvSpPr>
                        <p:cNvPr id="4335" name="Google Shape;4335;p9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9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9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9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9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9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9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9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9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9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9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9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9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9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9" name="Google Shape;4359;p91"/>
                        <p:cNvGrpSpPr/>
                        <p:nvPr/>
                      </p:nvGrpSpPr>
                      <p:grpSpPr>
                        <a:xfrm>
                          <a:off x="4579164" y="3203653"/>
                          <a:ext cx="1244833" cy="1020397"/>
                          <a:chOff x="4579164" y="3203653"/>
                          <a:chExt cx="1244833" cy="1020397"/>
                        </a:xfrm>
                      </p:grpSpPr>
                      <p:sp>
                        <p:nvSpPr>
                          <p:cNvPr id="4360" name="Google Shape;4360;p9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1" name="Google Shape;4361;p91"/>
                          <p:cNvGrpSpPr/>
                          <p:nvPr/>
                        </p:nvGrpSpPr>
                        <p:grpSpPr>
                          <a:xfrm>
                            <a:off x="4579164" y="3203653"/>
                            <a:ext cx="1244833" cy="1020397"/>
                            <a:chOff x="4579164" y="3203653"/>
                            <a:chExt cx="1244833" cy="1020397"/>
                          </a:xfrm>
                        </p:grpSpPr>
                        <p:sp>
                          <p:nvSpPr>
                            <p:cNvPr id="4362" name="Google Shape;4362;p9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9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9" name="Google Shape;4369;p91"/>
                            <p:cNvGrpSpPr/>
                            <p:nvPr/>
                          </p:nvGrpSpPr>
                          <p:grpSpPr>
                            <a:xfrm>
                              <a:off x="4579164" y="3203653"/>
                              <a:ext cx="1244833" cy="1020397"/>
                              <a:chOff x="4579164" y="3203653"/>
                              <a:chExt cx="1244833" cy="1020397"/>
                            </a:xfrm>
                          </p:grpSpPr>
                          <p:sp>
                            <p:nvSpPr>
                              <p:cNvPr id="4370" name="Google Shape;4370;p9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9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9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9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9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3" name="Google Shape;4383;p91"/>
                              <p:cNvGrpSpPr/>
                              <p:nvPr/>
                            </p:nvGrpSpPr>
                            <p:grpSpPr>
                              <a:xfrm>
                                <a:off x="4579164" y="3203653"/>
                                <a:ext cx="1244833" cy="1020397"/>
                                <a:chOff x="4579164" y="3203653"/>
                                <a:chExt cx="1244833" cy="1020397"/>
                              </a:xfrm>
                            </p:grpSpPr>
                            <p:sp>
                              <p:nvSpPr>
                                <p:cNvPr id="4384" name="Google Shape;4384;p9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9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9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1" name="Google Shape;4391;p91"/>
                                <p:cNvGrpSpPr/>
                                <p:nvPr/>
                              </p:nvGrpSpPr>
                              <p:grpSpPr>
                                <a:xfrm>
                                  <a:off x="4579164" y="3203653"/>
                                  <a:ext cx="1244833" cy="1020397"/>
                                  <a:chOff x="4579164" y="3203653"/>
                                  <a:chExt cx="1244833" cy="1020397"/>
                                </a:xfrm>
                              </p:grpSpPr>
                              <p:sp>
                                <p:nvSpPr>
                                  <p:cNvPr id="4392" name="Google Shape;4392;p9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9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9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7" name="Google Shape;4397;p91"/>
                                  <p:cNvGrpSpPr/>
                                  <p:nvPr/>
                                </p:nvGrpSpPr>
                                <p:grpSpPr>
                                  <a:xfrm>
                                    <a:off x="4579164" y="3203653"/>
                                    <a:ext cx="1244833" cy="1020397"/>
                                    <a:chOff x="4579164" y="3203653"/>
                                    <a:chExt cx="1244833" cy="1020397"/>
                                  </a:xfrm>
                                </p:grpSpPr>
                                <p:sp>
                                  <p:nvSpPr>
                                    <p:cNvPr id="4398" name="Google Shape;4398;p9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9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02" name="Google Shape;4402;p9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9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9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05" name="Google Shape;4405;p9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06" name="Google Shape;4406;p91"/>
              <p:cNvGrpSpPr/>
              <p:nvPr/>
            </p:nvGrpSpPr>
            <p:grpSpPr>
              <a:xfrm>
                <a:off x="4595437" y="3598775"/>
                <a:ext cx="37776" cy="32451"/>
                <a:chOff x="4595437" y="3598775"/>
                <a:chExt cx="37776" cy="32451"/>
              </a:xfrm>
            </p:grpSpPr>
            <p:sp>
              <p:nvSpPr>
                <p:cNvPr id="4407" name="Google Shape;4407;p9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9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91"/>
              <p:cNvGrpSpPr/>
              <p:nvPr/>
            </p:nvGrpSpPr>
            <p:grpSpPr>
              <a:xfrm>
                <a:off x="4641864" y="3524443"/>
                <a:ext cx="37776" cy="32380"/>
                <a:chOff x="4641864" y="3524443"/>
                <a:chExt cx="37776" cy="32380"/>
              </a:xfrm>
            </p:grpSpPr>
            <p:sp>
              <p:nvSpPr>
                <p:cNvPr id="4410" name="Google Shape;4410;p9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9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91"/>
              <p:cNvGrpSpPr/>
              <p:nvPr/>
            </p:nvGrpSpPr>
            <p:grpSpPr>
              <a:xfrm>
                <a:off x="4648431" y="3893901"/>
                <a:ext cx="37776" cy="32357"/>
                <a:chOff x="4648431" y="3893901"/>
                <a:chExt cx="37776" cy="32357"/>
              </a:xfrm>
            </p:grpSpPr>
            <p:sp>
              <p:nvSpPr>
                <p:cNvPr id="4413" name="Google Shape;4413;p9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91"/>
              <p:cNvGrpSpPr/>
              <p:nvPr/>
            </p:nvGrpSpPr>
            <p:grpSpPr>
              <a:xfrm>
                <a:off x="4567752" y="3722908"/>
                <a:ext cx="37870" cy="32380"/>
                <a:chOff x="4567752" y="3722908"/>
                <a:chExt cx="37870" cy="32380"/>
              </a:xfrm>
            </p:grpSpPr>
            <p:sp>
              <p:nvSpPr>
                <p:cNvPr id="4416" name="Google Shape;4416;p9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9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91"/>
              <p:cNvGrpSpPr/>
              <p:nvPr/>
            </p:nvGrpSpPr>
            <p:grpSpPr>
              <a:xfrm>
                <a:off x="4617506" y="3652052"/>
                <a:ext cx="37783" cy="32357"/>
                <a:chOff x="4617506" y="3652052"/>
                <a:chExt cx="37783" cy="32357"/>
              </a:xfrm>
            </p:grpSpPr>
            <p:sp>
              <p:nvSpPr>
                <p:cNvPr id="4419" name="Google Shape;4419;p9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91"/>
              <p:cNvGrpSpPr/>
              <p:nvPr/>
            </p:nvGrpSpPr>
            <p:grpSpPr>
              <a:xfrm>
                <a:off x="4739005" y="3554149"/>
                <a:ext cx="37870" cy="32357"/>
                <a:chOff x="4739005" y="3554149"/>
                <a:chExt cx="37870" cy="32357"/>
              </a:xfrm>
            </p:grpSpPr>
            <p:sp>
              <p:nvSpPr>
                <p:cNvPr id="4422" name="Google Shape;4422;p9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91"/>
              <p:cNvGrpSpPr/>
              <p:nvPr/>
            </p:nvGrpSpPr>
            <p:grpSpPr>
              <a:xfrm>
                <a:off x="4806557" y="3630258"/>
                <a:ext cx="37776" cy="32364"/>
                <a:chOff x="4806557" y="3630258"/>
                <a:chExt cx="37776" cy="32364"/>
              </a:xfrm>
            </p:grpSpPr>
            <p:sp>
              <p:nvSpPr>
                <p:cNvPr id="4425" name="Google Shape;4425;p9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91"/>
              <p:cNvGrpSpPr/>
              <p:nvPr/>
            </p:nvGrpSpPr>
            <p:grpSpPr>
              <a:xfrm>
                <a:off x="4737007" y="4004357"/>
                <a:ext cx="37870" cy="32357"/>
                <a:chOff x="4737007" y="4004357"/>
                <a:chExt cx="37870" cy="32357"/>
              </a:xfrm>
            </p:grpSpPr>
            <p:sp>
              <p:nvSpPr>
                <p:cNvPr id="4428" name="Google Shape;4428;p9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91"/>
              <p:cNvGrpSpPr/>
              <p:nvPr/>
            </p:nvGrpSpPr>
            <p:grpSpPr>
              <a:xfrm>
                <a:off x="4773634" y="4208627"/>
                <a:ext cx="37776" cy="32357"/>
                <a:chOff x="4773634" y="4208627"/>
                <a:chExt cx="37776" cy="32357"/>
              </a:xfrm>
            </p:grpSpPr>
            <p:sp>
              <p:nvSpPr>
                <p:cNvPr id="4431" name="Google Shape;4431;p9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91"/>
              <p:cNvGrpSpPr/>
              <p:nvPr/>
            </p:nvGrpSpPr>
            <p:grpSpPr>
              <a:xfrm>
                <a:off x="4888282" y="4074764"/>
                <a:ext cx="37776" cy="32451"/>
                <a:chOff x="4888282" y="4074764"/>
                <a:chExt cx="37776" cy="32451"/>
              </a:xfrm>
            </p:grpSpPr>
            <p:sp>
              <p:nvSpPr>
                <p:cNvPr id="4434" name="Google Shape;4434;p9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91"/>
              <p:cNvGrpSpPr/>
              <p:nvPr/>
            </p:nvGrpSpPr>
            <p:grpSpPr>
              <a:xfrm>
                <a:off x="4901315" y="3804271"/>
                <a:ext cx="37776" cy="32364"/>
                <a:chOff x="4901315" y="3804271"/>
                <a:chExt cx="37776" cy="32364"/>
              </a:xfrm>
            </p:grpSpPr>
            <p:sp>
              <p:nvSpPr>
                <p:cNvPr id="4437" name="Google Shape;4437;p9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91"/>
              <p:cNvGrpSpPr/>
              <p:nvPr/>
            </p:nvGrpSpPr>
            <p:grpSpPr>
              <a:xfrm>
                <a:off x="4866394" y="3715035"/>
                <a:ext cx="37846" cy="32357"/>
                <a:chOff x="4866394" y="3715035"/>
                <a:chExt cx="37846" cy="32357"/>
              </a:xfrm>
            </p:grpSpPr>
            <p:sp>
              <p:nvSpPr>
                <p:cNvPr id="4440" name="Google Shape;4440;p9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91"/>
              <p:cNvGrpSpPr/>
              <p:nvPr/>
            </p:nvGrpSpPr>
            <p:grpSpPr>
              <a:xfrm>
                <a:off x="4979233" y="3839798"/>
                <a:ext cx="37878" cy="32420"/>
                <a:chOff x="4979233" y="3839798"/>
                <a:chExt cx="37878" cy="32420"/>
              </a:xfrm>
            </p:grpSpPr>
            <p:sp>
              <p:nvSpPr>
                <p:cNvPr id="4443" name="Google Shape;4443;p9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9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91"/>
              <p:cNvGrpSpPr/>
              <p:nvPr/>
            </p:nvGrpSpPr>
            <p:grpSpPr>
              <a:xfrm>
                <a:off x="4790662" y="3679147"/>
                <a:ext cx="37783" cy="32380"/>
                <a:chOff x="4790662" y="3679147"/>
                <a:chExt cx="37783" cy="32380"/>
              </a:xfrm>
            </p:grpSpPr>
            <p:sp>
              <p:nvSpPr>
                <p:cNvPr id="4446" name="Google Shape;4446;p9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91"/>
              <p:cNvGrpSpPr/>
              <p:nvPr/>
            </p:nvGrpSpPr>
            <p:grpSpPr>
              <a:xfrm>
                <a:off x="4857263" y="3557861"/>
                <a:ext cx="37776" cy="32357"/>
                <a:chOff x="4857263" y="3557861"/>
                <a:chExt cx="37776" cy="32357"/>
              </a:xfrm>
            </p:grpSpPr>
            <p:sp>
              <p:nvSpPr>
                <p:cNvPr id="4449" name="Google Shape;4449;p9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9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91"/>
              <p:cNvGrpSpPr/>
              <p:nvPr/>
            </p:nvGrpSpPr>
            <p:grpSpPr>
              <a:xfrm>
                <a:off x="4883902" y="3648033"/>
                <a:ext cx="37783" cy="32380"/>
                <a:chOff x="4883902" y="3648033"/>
                <a:chExt cx="37783" cy="32380"/>
              </a:xfrm>
            </p:grpSpPr>
            <p:sp>
              <p:nvSpPr>
                <p:cNvPr id="4452" name="Google Shape;4452;p9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9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91"/>
              <p:cNvGrpSpPr/>
              <p:nvPr/>
            </p:nvGrpSpPr>
            <p:grpSpPr>
              <a:xfrm>
                <a:off x="4907780" y="3347220"/>
                <a:ext cx="37878" cy="32357"/>
                <a:chOff x="4907780" y="3347220"/>
                <a:chExt cx="37878" cy="32357"/>
              </a:xfrm>
            </p:grpSpPr>
            <p:sp>
              <p:nvSpPr>
                <p:cNvPr id="4455" name="Google Shape;4455;p9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9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91"/>
              <p:cNvGrpSpPr/>
              <p:nvPr/>
            </p:nvGrpSpPr>
            <p:grpSpPr>
              <a:xfrm>
                <a:off x="5065048" y="3738150"/>
                <a:ext cx="37783" cy="32364"/>
                <a:chOff x="5065048" y="3738150"/>
                <a:chExt cx="37783" cy="32364"/>
              </a:xfrm>
            </p:grpSpPr>
            <p:sp>
              <p:nvSpPr>
                <p:cNvPr id="4458" name="Google Shape;4458;p9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91"/>
              <p:cNvGrpSpPr/>
              <p:nvPr/>
            </p:nvGrpSpPr>
            <p:grpSpPr>
              <a:xfrm>
                <a:off x="5071616" y="3284615"/>
                <a:ext cx="37783" cy="32357"/>
                <a:chOff x="5071616" y="3284615"/>
                <a:chExt cx="37783" cy="32357"/>
              </a:xfrm>
            </p:grpSpPr>
            <p:sp>
              <p:nvSpPr>
                <p:cNvPr id="4461" name="Google Shape;4461;p9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91"/>
              <p:cNvGrpSpPr/>
              <p:nvPr/>
            </p:nvGrpSpPr>
            <p:grpSpPr>
              <a:xfrm>
                <a:off x="5389291" y="3759921"/>
                <a:ext cx="37783" cy="32380"/>
                <a:chOff x="5389291" y="3759921"/>
                <a:chExt cx="37783" cy="32380"/>
              </a:xfrm>
            </p:grpSpPr>
            <p:sp>
              <p:nvSpPr>
                <p:cNvPr id="4464" name="Google Shape;4464;p9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9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91"/>
              <p:cNvGrpSpPr/>
              <p:nvPr/>
            </p:nvGrpSpPr>
            <p:grpSpPr>
              <a:xfrm>
                <a:off x="5431534" y="3632932"/>
                <a:ext cx="37878" cy="32451"/>
                <a:chOff x="5431534" y="3632932"/>
                <a:chExt cx="37878" cy="32451"/>
              </a:xfrm>
            </p:grpSpPr>
            <p:sp>
              <p:nvSpPr>
                <p:cNvPr id="4467" name="Google Shape;4467;p9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9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91"/>
              <p:cNvGrpSpPr/>
              <p:nvPr/>
            </p:nvGrpSpPr>
            <p:grpSpPr>
              <a:xfrm>
                <a:off x="5540755" y="3544829"/>
                <a:ext cx="37783" cy="32357"/>
                <a:chOff x="5540755" y="3544829"/>
                <a:chExt cx="37783" cy="32357"/>
              </a:xfrm>
            </p:grpSpPr>
            <p:sp>
              <p:nvSpPr>
                <p:cNvPr id="4470" name="Google Shape;4470;p9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9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91"/>
              <p:cNvGrpSpPr/>
              <p:nvPr/>
            </p:nvGrpSpPr>
            <p:grpSpPr>
              <a:xfrm>
                <a:off x="5579293" y="3412107"/>
                <a:ext cx="37776" cy="32357"/>
                <a:chOff x="5579293" y="3412107"/>
                <a:chExt cx="37776" cy="32357"/>
              </a:xfrm>
            </p:grpSpPr>
            <p:sp>
              <p:nvSpPr>
                <p:cNvPr id="4473" name="Google Shape;4473;p9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9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91"/>
              <p:cNvGrpSpPr/>
              <p:nvPr/>
            </p:nvGrpSpPr>
            <p:grpSpPr>
              <a:xfrm>
                <a:off x="5801346" y="3284615"/>
                <a:ext cx="37783" cy="32357"/>
                <a:chOff x="5801346" y="3284615"/>
                <a:chExt cx="37783" cy="32357"/>
              </a:xfrm>
            </p:grpSpPr>
            <p:sp>
              <p:nvSpPr>
                <p:cNvPr id="4476" name="Google Shape;4476;p9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91"/>
              <p:cNvGrpSpPr/>
              <p:nvPr/>
            </p:nvGrpSpPr>
            <p:grpSpPr>
              <a:xfrm>
                <a:off x="5763578" y="3399067"/>
                <a:ext cx="37776" cy="32364"/>
                <a:chOff x="5763578" y="3399067"/>
                <a:chExt cx="37776" cy="32364"/>
              </a:xfrm>
            </p:grpSpPr>
            <p:sp>
              <p:nvSpPr>
                <p:cNvPr id="4479" name="Google Shape;4479;p9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9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91"/>
              <p:cNvGrpSpPr/>
              <p:nvPr/>
            </p:nvGrpSpPr>
            <p:grpSpPr>
              <a:xfrm>
                <a:off x="5395858" y="3230952"/>
                <a:ext cx="37776" cy="32364"/>
                <a:chOff x="5395858" y="3230952"/>
                <a:chExt cx="37776" cy="32364"/>
              </a:xfrm>
            </p:grpSpPr>
            <p:sp>
              <p:nvSpPr>
                <p:cNvPr id="4482" name="Google Shape;4482;p9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91"/>
              <p:cNvGrpSpPr/>
              <p:nvPr/>
            </p:nvGrpSpPr>
            <p:grpSpPr>
              <a:xfrm>
                <a:off x="5264088" y="3188237"/>
                <a:ext cx="37776" cy="32357"/>
                <a:chOff x="5264088" y="3188237"/>
                <a:chExt cx="37776" cy="32357"/>
              </a:xfrm>
            </p:grpSpPr>
            <p:sp>
              <p:nvSpPr>
                <p:cNvPr id="4485" name="Google Shape;4485;p9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9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91"/>
              <p:cNvGrpSpPr/>
              <p:nvPr/>
            </p:nvGrpSpPr>
            <p:grpSpPr>
              <a:xfrm>
                <a:off x="5585758" y="3237425"/>
                <a:ext cx="37878" cy="32357"/>
                <a:chOff x="5585758" y="3237425"/>
                <a:chExt cx="37878" cy="32357"/>
              </a:xfrm>
            </p:grpSpPr>
            <p:sp>
              <p:nvSpPr>
                <p:cNvPr id="4488" name="Google Shape;4488;p9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9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91"/>
              <p:cNvGrpSpPr/>
              <p:nvPr/>
            </p:nvGrpSpPr>
            <p:grpSpPr>
              <a:xfrm>
                <a:off x="4874196" y="3291088"/>
                <a:ext cx="37878" cy="32451"/>
                <a:chOff x="4874196" y="3291088"/>
                <a:chExt cx="37878" cy="32451"/>
              </a:xfrm>
            </p:grpSpPr>
            <p:sp>
              <p:nvSpPr>
                <p:cNvPr id="4491" name="Google Shape;4491;p9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9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91"/>
              <p:cNvGrpSpPr/>
              <p:nvPr/>
            </p:nvGrpSpPr>
            <p:grpSpPr>
              <a:xfrm>
                <a:off x="5197770" y="3785466"/>
                <a:ext cx="37783" cy="32427"/>
                <a:chOff x="5197770" y="3785466"/>
                <a:chExt cx="37783" cy="32427"/>
              </a:xfrm>
            </p:grpSpPr>
            <p:sp>
              <p:nvSpPr>
                <p:cNvPr id="4494" name="Google Shape;4494;p9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91"/>
              <p:cNvGrpSpPr/>
              <p:nvPr/>
            </p:nvGrpSpPr>
            <p:grpSpPr>
              <a:xfrm>
                <a:off x="5177699" y="3492117"/>
                <a:ext cx="37776" cy="32357"/>
                <a:chOff x="5177699" y="3492117"/>
                <a:chExt cx="37776" cy="32357"/>
              </a:xfrm>
            </p:grpSpPr>
            <p:sp>
              <p:nvSpPr>
                <p:cNvPr id="4497" name="Google Shape;4497;p9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91"/>
              <p:cNvGrpSpPr/>
              <p:nvPr/>
            </p:nvGrpSpPr>
            <p:grpSpPr>
              <a:xfrm>
                <a:off x="5349431" y="3622346"/>
                <a:ext cx="37870" cy="32380"/>
                <a:chOff x="5349431" y="3622346"/>
                <a:chExt cx="37870" cy="32380"/>
              </a:xfrm>
            </p:grpSpPr>
            <p:sp>
              <p:nvSpPr>
                <p:cNvPr id="4500" name="Google Shape;4500;p9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9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91"/>
              <p:cNvGrpSpPr/>
              <p:nvPr/>
            </p:nvGrpSpPr>
            <p:grpSpPr>
              <a:xfrm>
                <a:off x="5068855" y="3563980"/>
                <a:ext cx="53954" cy="46223"/>
                <a:chOff x="5068855" y="3563980"/>
                <a:chExt cx="53954" cy="46223"/>
              </a:xfrm>
            </p:grpSpPr>
            <p:sp>
              <p:nvSpPr>
                <p:cNvPr id="4503" name="Google Shape;4503;p9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9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91"/>
              <p:cNvGrpSpPr/>
              <p:nvPr/>
            </p:nvGrpSpPr>
            <p:grpSpPr>
              <a:xfrm>
                <a:off x="5037654" y="3392507"/>
                <a:ext cx="37870" cy="32451"/>
                <a:chOff x="5037654" y="3392507"/>
                <a:chExt cx="37870" cy="32451"/>
              </a:xfrm>
            </p:grpSpPr>
            <p:sp>
              <p:nvSpPr>
                <p:cNvPr id="4506" name="Google Shape;4506;p9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9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91"/>
              <p:cNvGrpSpPr/>
              <p:nvPr/>
            </p:nvGrpSpPr>
            <p:grpSpPr>
              <a:xfrm>
                <a:off x="5456560" y="3368629"/>
                <a:ext cx="37870" cy="32451"/>
                <a:chOff x="5456560" y="3368629"/>
                <a:chExt cx="37870" cy="32451"/>
              </a:xfrm>
            </p:grpSpPr>
            <p:sp>
              <p:nvSpPr>
                <p:cNvPr id="4509" name="Google Shape;4509;p9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9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91"/>
              <p:cNvGrpSpPr/>
              <p:nvPr/>
            </p:nvGrpSpPr>
            <p:grpSpPr>
              <a:xfrm>
                <a:off x="4755749" y="3501516"/>
                <a:ext cx="46246" cy="39608"/>
                <a:chOff x="4755749" y="3501516"/>
                <a:chExt cx="46246" cy="39608"/>
              </a:xfrm>
            </p:grpSpPr>
            <p:sp>
              <p:nvSpPr>
                <p:cNvPr id="4512" name="Google Shape;4512;p9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9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91"/>
              <p:cNvGrpSpPr/>
              <p:nvPr/>
            </p:nvGrpSpPr>
            <p:grpSpPr>
              <a:xfrm>
                <a:off x="4681346" y="3485582"/>
                <a:ext cx="37783" cy="32427"/>
                <a:chOff x="4681346" y="3485582"/>
                <a:chExt cx="37783" cy="32427"/>
              </a:xfrm>
            </p:grpSpPr>
            <p:sp>
              <p:nvSpPr>
                <p:cNvPr id="4515" name="Google Shape;4515;p9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9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91"/>
              <p:cNvGrpSpPr/>
              <p:nvPr/>
            </p:nvGrpSpPr>
            <p:grpSpPr>
              <a:xfrm>
                <a:off x="4767067" y="3291088"/>
                <a:ext cx="37878" cy="32451"/>
                <a:chOff x="4767067" y="3291088"/>
                <a:chExt cx="37878" cy="32451"/>
              </a:xfrm>
            </p:grpSpPr>
            <p:sp>
              <p:nvSpPr>
                <p:cNvPr id="4518" name="Google Shape;4518;p9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9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91"/>
              <p:cNvGrpSpPr/>
              <p:nvPr/>
            </p:nvGrpSpPr>
            <p:grpSpPr>
              <a:xfrm>
                <a:off x="4687819" y="3405539"/>
                <a:ext cx="37776" cy="32451"/>
                <a:chOff x="4687819" y="3405539"/>
                <a:chExt cx="37776" cy="32451"/>
              </a:xfrm>
            </p:grpSpPr>
            <p:sp>
              <p:nvSpPr>
                <p:cNvPr id="4521" name="Google Shape;4521;p9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9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91"/>
              <p:cNvGrpSpPr/>
              <p:nvPr/>
            </p:nvGrpSpPr>
            <p:grpSpPr>
              <a:xfrm>
                <a:off x="4923101" y="3444809"/>
                <a:ext cx="52813" cy="45318"/>
                <a:chOff x="4923101" y="3444809"/>
                <a:chExt cx="52813" cy="45318"/>
              </a:xfrm>
            </p:grpSpPr>
            <p:sp>
              <p:nvSpPr>
                <p:cNvPr id="4524" name="Google Shape;4524;p9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9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91"/>
              <p:cNvGrpSpPr/>
              <p:nvPr/>
            </p:nvGrpSpPr>
            <p:grpSpPr>
              <a:xfrm>
                <a:off x="4846040" y="3654750"/>
                <a:ext cx="31405" cy="26993"/>
                <a:chOff x="4846040" y="3654750"/>
                <a:chExt cx="31405" cy="26993"/>
              </a:xfrm>
            </p:grpSpPr>
            <p:sp>
              <p:nvSpPr>
                <p:cNvPr id="4527" name="Google Shape;4527;p9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9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91"/>
              <p:cNvGrpSpPr/>
              <p:nvPr/>
            </p:nvGrpSpPr>
            <p:grpSpPr>
              <a:xfrm>
                <a:off x="4925673" y="3691700"/>
                <a:ext cx="40253" cy="34472"/>
                <a:chOff x="4925673" y="3691700"/>
                <a:chExt cx="40253" cy="34472"/>
              </a:xfrm>
            </p:grpSpPr>
            <p:sp>
              <p:nvSpPr>
                <p:cNvPr id="4530" name="Google Shape;4530;p9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9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91"/>
              <p:cNvGrpSpPr/>
              <p:nvPr/>
            </p:nvGrpSpPr>
            <p:grpSpPr>
              <a:xfrm>
                <a:off x="4894653" y="3740848"/>
                <a:ext cx="31405" cy="26906"/>
                <a:chOff x="4894653" y="3740848"/>
                <a:chExt cx="31405" cy="26906"/>
              </a:xfrm>
            </p:grpSpPr>
            <p:sp>
              <p:nvSpPr>
                <p:cNvPr id="4533" name="Google Shape;4533;p9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9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91"/>
              <p:cNvGrpSpPr/>
              <p:nvPr/>
            </p:nvGrpSpPr>
            <p:grpSpPr>
              <a:xfrm>
                <a:off x="4962300" y="3696348"/>
                <a:ext cx="38255" cy="32773"/>
                <a:chOff x="4962300" y="3696348"/>
                <a:chExt cx="38255" cy="32773"/>
              </a:xfrm>
            </p:grpSpPr>
            <p:sp>
              <p:nvSpPr>
                <p:cNvPr id="4536" name="Google Shape;4536;p9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9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91"/>
              <p:cNvGrpSpPr/>
              <p:nvPr/>
            </p:nvGrpSpPr>
            <p:grpSpPr>
              <a:xfrm>
                <a:off x="4980185" y="3743349"/>
                <a:ext cx="31499" cy="26969"/>
                <a:chOff x="4980185" y="3743349"/>
                <a:chExt cx="31499" cy="26969"/>
              </a:xfrm>
            </p:grpSpPr>
            <p:sp>
              <p:nvSpPr>
                <p:cNvPr id="4539" name="Google Shape;4539;p9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9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91"/>
              <p:cNvGrpSpPr/>
              <p:nvPr/>
            </p:nvGrpSpPr>
            <p:grpSpPr>
              <a:xfrm>
                <a:off x="5013768" y="3734312"/>
                <a:ext cx="31499" cy="26969"/>
                <a:chOff x="5013768" y="3734312"/>
                <a:chExt cx="31499" cy="26969"/>
              </a:xfrm>
            </p:grpSpPr>
            <p:sp>
              <p:nvSpPr>
                <p:cNvPr id="4542" name="Google Shape;4542;p9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9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91"/>
              <p:cNvGrpSpPr/>
              <p:nvPr/>
            </p:nvGrpSpPr>
            <p:grpSpPr>
              <a:xfrm>
                <a:off x="5036703" y="3764545"/>
                <a:ext cx="31499" cy="26898"/>
                <a:chOff x="5036703" y="3764545"/>
                <a:chExt cx="31499" cy="26898"/>
              </a:xfrm>
            </p:grpSpPr>
            <p:sp>
              <p:nvSpPr>
                <p:cNvPr id="4545" name="Google Shape;4545;p9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9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91"/>
              <p:cNvGrpSpPr/>
              <p:nvPr/>
            </p:nvGrpSpPr>
            <p:grpSpPr>
              <a:xfrm>
                <a:off x="4953546" y="3768352"/>
                <a:ext cx="31405" cy="26898"/>
                <a:chOff x="4953546" y="3768352"/>
                <a:chExt cx="31405" cy="26898"/>
              </a:xfrm>
            </p:grpSpPr>
            <p:sp>
              <p:nvSpPr>
                <p:cNvPr id="4548" name="Google Shape;4548;p9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9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91"/>
              <p:cNvGrpSpPr/>
              <p:nvPr/>
            </p:nvGrpSpPr>
            <p:grpSpPr>
              <a:xfrm>
                <a:off x="4964770" y="3814016"/>
                <a:ext cx="31499" cy="26993"/>
                <a:chOff x="4964770" y="3814016"/>
                <a:chExt cx="31499" cy="26993"/>
              </a:xfrm>
            </p:grpSpPr>
            <p:sp>
              <p:nvSpPr>
                <p:cNvPr id="4551" name="Google Shape;4551;p9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9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91"/>
              <p:cNvGrpSpPr/>
              <p:nvPr/>
            </p:nvGrpSpPr>
            <p:grpSpPr>
              <a:xfrm>
                <a:off x="4923290" y="3800504"/>
                <a:ext cx="31468" cy="26898"/>
                <a:chOff x="4923290" y="3800504"/>
                <a:chExt cx="31468" cy="26898"/>
              </a:xfrm>
            </p:grpSpPr>
            <p:sp>
              <p:nvSpPr>
                <p:cNvPr id="4554" name="Google Shape;4554;p9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9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91"/>
              <p:cNvGrpSpPr/>
              <p:nvPr/>
            </p:nvGrpSpPr>
            <p:grpSpPr>
              <a:xfrm>
                <a:off x="5108534" y="3650943"/>
                <a:ext cx="31405" cy="26993"/>
                <a:chOff x="5108534" y="3650943"/>
                <a:chExt cx="31405" cy="26993"/>
              </a:xfrm>
            </p:grpSpPr>
            <p:sp>
              <p:nvSpPr>
                <p:cNvPr id="4557" name="Google Shape;4557;p9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9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91"/>
              <p:cNvGrpSpPr/>
              <p:nvPr/>
            </p:nvGrpSpPr>
            <p:grpSpPr>
              <a:xfrm>
                <a:off x="5119380" y="3760739"/>
                <a:ext cx="31499" cy="26993"/>
                <a:chOff x="5119380" y="3760739"/>
                <a:chExt cx="31499" cy="26993"/>
              </a:xfrm>
            </p:grpSpPr>
            <p:sp>
              <p:nvSpPr>
                <p:cNvPr id="4560" name="Google Shape;4560;p9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91"/>
              <p:cNvGrpSpPr/>
              <p:nvPr/>
            </p:nvGrpSpPr>
            <p:grpSpPr>
              <a:xfrm>
                <a:off x="5119380" y="3788235"/>
                <a:ext cx="31499" cy="26993"/>
                <a:chOff x="5119380" y="3788235"/>
                <a:chExt cx="31499" cy="26993"/>
              </a:xfrm>
            </p:grpSpPr>
            <p:sp>
              <p:nvSpPr>
                <p:cNvPr id="4563" name="Google Shape;4563;p9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9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91"/>
              <p:cNvGrpSpPr/>
              <p:nvPr/>
            </p:nvGrpSpPr>
            <p:grpSpPr>
              <a:xfrm>
                <a:off x="5158005" y="3875284"/>
                <a:ext cx="31405" cy="27001"/>
                <a:chOff x="5158005" y="3875284"/>
                <a:chExt cx="31405" cy="27001"/>
              </a:xfrm>
            </p:grpSpPr>
            <p:sp>
              <p:nvSpPr>
                <p:cNvPr id="4566" name="Google Shape;4566;p9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91"/>
              <p:cNvGrpSpPr/>
              <p:nvPr/>
            </p:nvGrpSpPr>
            <p:grpSpPr>
              <a:xfrm>
                <a:off x="5233163" y="3764545"/>
                <a:ext cx="31499" cy="26898"/>
                <a:chOff x="5233163" y="3764545"/>
                <a:chExt cx="31499" cy="26898"/>
              </a:xfrm>
            </p:grpSpPr>
            <p:sp>
              <p:nvSpPr>
                <p:cNvPr id="4569" name="Google Shape;4569;p9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91"/>
              <p:cNvGrpSpPr/>
              <p:nvPr/>
            </p:nvGrpSpPr>
            <p:grpSpPr>
              <a:xfrm>
                <a:off x="5276168" y="3805545"/>
                <a:ext cx="31499" cy="26906"/>
                <a:chOff x="5276168" y="3805545"/>
                <a:chExt cx="31499" cy="26906"/>
              </a:xfrm>
            </p:grpSpPr>
            <p:sp>
              <p:nvSpPr>
                <p:cNvPr id="4572" name="Google Shape;4572;p9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9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91"/>
              <p:cNvGrpSpPr/>
              <p:nvPr/>
            </p:nvGrpSpPr>
            <p:grpSpPr>
              <a:xfrm>
                <a:off x="5294053" y="3851933"/>
                <a:ext cx="31405" cy="26945"/>
                <a:chOff x="5294053" y="3851933"/>
                <a:chExt cx="31405" cy="26945"/>
              </a:xfrm>
            </p:grpSpPr>
            <p:sp>
              <p:nvSpPr>
                <p:cNvPr id="4575" name="Google Shape;4575;p9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91"/>
              <p:cNvGrpSpPr/>
              <p:nvPr/>
            </p:nvGrpSpPr>
            <p:grpSpPr>
              <a:xfrm>
                <a:off x="5341723" y="3851902"/>
                <a:ext cx="31405" cy="26977"/>
                <a:chOff x="5341723" y="3851902"/>
                <a:chExt cx="31405" cy="26977"/>
              </a:xfrm>
            </p:grpSpPr>
            <p:sp>
              <p:nvSpPr>
                <p:cNvPr id="4578" name="Google Shape;4578;p9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91"/>
              <p:cNvGrpSpPr/>
              <p:nvPr/>
            </p:nvGrpSpPr>
            <p:grpSpPr>
              <a:xfrm>
                <a:off x="5054871" y="3507855"/>
                <a:ext cx="31405" cy="26993"/>
                <a:chOff x="5054871" y="3507855"/>
                <a:chExt cx="31405" cy="26993"/>
              </a:xfrm>
            </p:grpSpPr>
            <p:sp>
              <p:nvSpPr>
                <p:cNvPr id="4581" name="Google Shape;4581;p9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91"/>
              <p:cNvGrpSpPr/>
              <p:nvPr/>
            </p:nvGrpSpPr>
            <p:grpSpPr>
              <a:xfrm>
                <a:off x="4876579" y="3675325"/>
                <a:ext cx="31405" cy="26969"/>
                <a:chOff x="4876579" y="3675325"/>
                <a:chExt cx="31405" cy="26969"/>
              </a:xfrm>
            </p:grpSpPr>
            <p:sp>
              <p:nvSpPr>
                <p:cNvPr id="4584" name="Google Shape;4584;p9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91"/>
              <p:cNvGrpSpPr/>
              <p:nvPr/>
            </p:nvGrpSpPr>
            <p:grpSpPr>
              <a:xfrm>
                <a:off x="4842233" y="3688333"/>
                <a:ext cx="31405" cy="26993"/>
                <a:chOff x="4842233" y="3688333"/>
                <a:chExt cx="31405" cy="26993"/>
              </a:xfrm>
            </p:grpSpPr>
            <p:sp>
              <p:nvSpPr>
                <p:cNvPr id="4587" name="Google Shape;4587;p9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9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91"/>
              <p:cNvGrpSpPr/>
              <p:nvPr/>
            </p:nvGrpSpPr>
            <p:grpSpPr>
              <a:xfrm>
                <a:off x="5187876" y="3608032"/>
                <a:ext cx="31405" cy="27001"/>
                <a:chOff x="5187876" y="3608032"/>
                <a:chExt cx="31405" cy="27001"/>
              </a:xfrm>
            </p:grpSpPr>
            <p:sp>
              <p:nvSpPr>
                <p:cNvPr id="4590" name="Google Shape;4590;p9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2" name="Google Shape;4592;p9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4" name="Google Shape;4594;p91"/>
              <p:cNvGrpSpPr/>
              <p:nvPr/>
            </p:nvGrpSpPr>
            <p:grpSpPr>
              <a:xfrm>
                <a:off x="5269224" y="3304167"/>
                <a:ext cx="40253" cy="34402"/>
                <a:chOff x="5269224" y="3304167"/>
                <a:chExt cx="40253" cy="34402"/>
              </a:xfrm>
            </p:grpSpPr>
            <p:sp>
              <p:nvSpPr>
                <p:cNvPr id="4595" name="Google Shape;4595;p9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9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91"/>
              <p:cNvGrpSpPr/>
              <p:nvPr/>
            </p:nvGrpSpPr>
            <p:grpSpPr>
              <a:xfrm>
                <a:off x="5327354" y="3476615"/>
                <a:ext cx="49864" cy="42723"/>
                <a:chOff x="5327354" y="3476615"/>
                <a:chExt cx="49864" cy="42723"/>
              </a:xfrm>
            </p:grpSpPr>
            <p:sp>
              <p:nvSpPr>
                <p:cNvPr id="4598" name="Google Shape;4598;p9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9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0" name="Google Shape;4600;p9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2" name="Google Shape;4602;p91"/>
              <p:cNvGrpSpPr/>
              <p:nvPr/>
            </p:nvGrpSpPr>
            <p:grpSpPr>
              <a:xfrm>
                <a:off x="5341723" y="3775957"/>
                <a:ext cx="31405" cy="26898"/>
                <a:chOff x="5341723" y="3775957"/>
                <a:chExt cx="31405" cy="26898"/>
              </a:xfrm>
            </p:grpSpPr>
            <p:sp>
              <p:nvSpPr>
                <p:cNvPr id="4603" name="Google Shape;4603;p9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91"/>
              <p:cNvGrpSpPr/>
              <p:nvPr/>
            </p:nvGrpSpPr>
            <p:grpSpPr>
              <a:xfrm>
                <a:off x="5439053" y="3699274"/>
                <a:ext cx="31405" cy="26898"/>
                <a:chOff x="5439053" y="3699274"/>
                <a:chExt cx="31405" cy="26898"/>
              </a:xfrm>
            </p:grpSpPr>
            <p:sp>
              <p:nvSpPr>
                <p:cNvPr id="4606" name="Google Shape;4606;p9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91"/>
              <p:cNvGrpSpPr/>
              <p:nvPr/>
            </p:nvGrpSpPr>
            <p:grpSpPr>
              <a:xfrm>
                <a:off x="5412414" y="3622307"/>
                <a:ext cx="31499" cy="26993"/>
                <a:chOff x="5412414" y="3622307"/>
                <a:chExt cx="31499" cy="26993"/>
              </a:xfrm>
            </p:grpSpPr>
            <p:sp>
              <p:nvSpPr>
                <p:cNvPr id="4609" name="Google Shape;4609;p9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91"/>
              <p:cNvGrpSpPr/>
              <p:nvPr/>
            </p:nvGrpSpPr>
            <p:grpSpPr>
              <a:xfrm>
                <a:off x="5476254" y="3473949"/>
                <a:ext cx="26835" cy="26930"/>
                <a:chOff x="5476254" y="3473949"/>
                <a:chExt cx="26835" cy="26930"/>
              </a:xfrm>
            </p:grpSpPr>
            <p:sp>
              <p:nvSpPr>
                <p:cNvPr id="4612" name="Google Shape;4612;p9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91"/>
              <p:cNvGrpSpPr/>
              <p:nvPr/>
            </p:nvGrpSpPr>
            <p:grpSpPr>
              <a:xfrm>
                <a:off x="5564547" y="3481594"/>
                <a:ext cx="31397" cy="26898"/>
                <a:chOff x="5564547" y="3481594"/>
                <a:chExt cx="31397" cy="26898"/>
              </a:xfrm>
            </p:grpSpPr>
            <p:sp>
              <p:nvSpPr>
                <p:cNvPr id="4615" name="Google Shape;4615;p9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91"/>
              <p:cNvGrpSpPr/>
              <p:nvPr/>
            </p:nvGrpSpPr>
            <p:grpSpPr>
              <a:xfrm>
                <a:off x="5534101" y="3470174"/>
                <a:ext cx="31397" cy="26906"/>
                <a:chOff x="5534101" y="3470174"/>
                <a:chExt cx="31397" cy="26906"/>
              </a:xfrm>
            </p:grpSpPr>
            <p:sp>
              <p:nvSpPr>
                <p:cNvPr id="4618" name="Google Shape;4618;p9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91"/>
              <p:cNvGrpSpPr/>
              <p:nvPr/>
            </p:nvGrpSpPr>
            <p:grpSpPr>
              <a:xfrm>
                <a:off x="5610879" y="3314486"/>
                <a:ext cx="31499" cy="26938"/>
                <a:chOff x="5610879" y="3314486"/>
                <a:chExt cx="31499" cy="26938"/>
              </a:xfrm>
            </p:grpSpPr>
            <p:sp>
              <p:nvSpPr>
                <p:cNvPr id="4621" name="Google Shape;4621;p9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9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91"/>
              <p:cNvGrpSpPr/>
              <p:nvPr/>
            </p:nvGrpSpPr>
            <p:grpSpPr>
              <a:xfrm>
                <a:off x="4834525" y="3501382"/>
                <a:ext cx="31499" cy="26898"/>
                <a:chOff x="4834525" y="3501382"/>
                <a:chExt cx="31499" cy="26898"/>
              </a:xfrm>
            </p:grpSpPr>
            <p:sp>
              <p:nvSpPr>
                <p:cNvPr id="4624" name="Google Shape;4624;p9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9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91"/>
              <p:cNvGrpSpPr/>
              <p:nvPr/>
            </p:nvGrpSpPr>
            <p:grpSpPr>
              <a:xfrm>
                <a:off x="4898460" y="3580158"/>
                <a:ext cx="31405" cy="26898"/>
                <a:chOff x="4898460" y="3580158"/>
                <a:chExt cx="31405" cy="26898"/>
              </a:xfrm>
            </p:grpSpPr>
            <p:sp>
              <p:nvSpPr>
                <p:cNvPr id="4627" name="Google Shape;4627;p9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9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91"/>
              <p:cNvGrpSpPr/>
              <p:nvPr/>
            </p:nvGrpSpPr>
            <p:grpSpPr>
              <a:xfrm>
                <a:off x="4882667" y="3608032"/>
                <a:ext cx="31499" cy="27001"/>
                <a:chOff x="4882667" y="3608032"/>
                <a:chExt cx="31499" cy="27001"/>
              </a:xfrm>
            </p:grpSpPr>
            <p:sp>
              <p:nvSpPr>
                <p:cNvPr id="4630" name="Google Shape;4630;p9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9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91"/>
              <p:cNvGrpSpPr/>
              <p:nvPr/>
            </p:nvGrpSpPr>
            <p:grpSpPr>
              <a:xfrm>
                <a:off x="4843373" y="3631407"/>
                <a:ext cx="16273" cy="16186"/>
                <a:chOff x="4843373" y="3631407"/>
                <a:chExt cx="16273" cy="16186"/>
              </a:xfrm>
            </p:grpSpPr>
            <p:sp>
              <p:nvSpPr>
                <p:cNvPr id="4633" name="Google Shape;4633;p9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9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91"/>
              <p:cNvGrpSpPr/>
              <p:nvPr/>
            </p:nvGrpSpPr>
            <p:grpSpPr>
              <a:xfrm>
                <a:off x="4727773" y="3591578"/>
                <a:ext cx="31499" cy="26898"/>
                <a:chOff x="4727773" y="3591578"/>
                <a:chExt cx="31499" cy="26898"/>
              </a:xfrm>
            </p:grpSpPr>
            <p:sp>
              <p:nvSpPr>
                <p:cNvPr id="4636" name="Google Shape;4636;p9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9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8" name="Google Shape;4638;p9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9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0" name="Google Shape;4640;p91"/>
              <p:cNvGrpSpPr/>
              <p:nvPr/>
            </p:nvGrpSpPr>
            <p:grpSpPr>
              <a:xfrm>
                <a:off x="4609421" y="3577398"/>
                <a:ext cx="31499" cy="27001"/>
                <a:chOff x="4609421" y="3577398"/>
                <a:chExt cx="31499" cy="27001"/>
              </a:xfrm>
            </p:grpSpPr>
            <p:sp>
              <p:nvSpPr>
                <p:cNvPr id="4641" name="Google Shape;4641;p9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9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91"/>
              <p:cNvGrpSpPr/>
              <p:nvPr/>
            </p:nvGrpSpPr>
            <p:grpSpPr>
              <a:xfrm>
                <a:off x="4649289" y="3577398"/>
                <a:ext cx="31499" cy="27001"/>
                <a:chOff x="4649289" y="3577398"/>
                <a:chExt cx="31499" cy="27001"/>
              </a:xfrm>
            </p:grpSpPr>
            <p:sp>
              <p:nvSpPr>
                <p:cNvPr id="4644" name="Google Shape;4644;p9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9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91"/>
              <p:cNvGrpSpPr/>
              <p:nvPr/>
            </p:nvGrpSpPr>
            <p:grpSpPr>
              <a:xfrm>
                <a:off x="4605614" y="3639523"/>
                <a:ext cx="31499" cy="26906"/>
                <a:chOff x="4605614" y="3639523"/>
                <a:chExt cx="31499" cy="26906"/>
              </a:xfrm>
            </p:grpSpPr>
            <p:sp>
              <p:nvSpPr>
                <p:cNvPr id="4647" name="Google Shape;4647;p9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91"/>
              <p:cNvGrpSpPr/>
              <p:nvPr/>
            </p:nvGrpSpPr>
            <p:grpSpPr>
              <a:xfrm>
                <a:off x="4785149" y="3618846"/>
                <a:ext cx="26930" cy="26843"/>
                <a:chOff x="4785149" y="3618846"/>
                <a:chExt cx="26930" cy="26843"/>
              </a:xfrm>
            </p:grpSpPr>
            <p:sp>
              <p:nvSpPr>
                <p:cNvPr id="4650" name="Google Shape;4650;p9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91"/>
              <p:cNvGrpSpPr/>
              <p:nvPr/>
            </p:nvGrpSpPr>
            <p:grpSpPr>
              <a:xfrm>
                <a:off x="4810167" y="3601567"/>
                <a:ext cx="31405" cy="26898"/>
                <a:chOff x="4810167" y="3601567"/>
                <a:chExt cx="31405" cy="26898"/>
              </a:xfrm>
            </p:grpSpPr>
            <p:sp>
              <p:nvSpPr>
                <p:cNvPr id="4653" name="Google Shape;4653;p9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91"/>
              <p:cNvGrpSpPr/>
              <p:nvPr/>
            </p:nvGrpSpPr>
            <p:grpSpPr>
              <a:xfrm>
                <a:off x="4831002" y="3373230"/>
                <a:ext cx="31405" cy="26898"/>
                <a:chOff x="4831002" y="3373230"/>
                <a:chExt cx="31405" cy="26898"/>
              </a:xfrm>
            </p:grpSpPr>
            <p:sp>
              <p:nvSpPr>
                <p:cNvPr id="4656" name="Google Shape;4656;p9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9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91"/>
              <p:cNvGrpSpPr/>
              <p:nvPr/>
            </p:nvGrpSpPr>
            <p:grpSpPr>
              <a:xfrm>
                <a:off x="4719311" y="3355054"/>
                <a:ext cx="31499" cy="27001"/>
                <a:chOff x="4719311" y="3355054"/>
                <a:chExt cx="31499" cy="27001"/>
              </a:xfrm>
            </p:grpSpPr>
            <p:sp>
              <p:nvSpPr>
                <p:cNvPr id="4659" name="Google Shape;4659;p9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91"/>
              <p:cNvGrpSpPr/>
              <p:nvPr/>
            </p:nvGrpSpPr>
            <p:grpSpPr>
              <a:xfrm>
                <a:off x="4798755" y="3450260"/>
                <a:ext cx="26930" cy="26930"/>
                <a:chOff x="4798755" y="3450260"/>
                <a:chExt cx="26930" cy="26930"/>
              </a:xfrm>
            </p:grpSpPr>
            <p:sp>
              <p:nvSpPr>
                <p:cNvPr id="4662" name="Google Shape;4662;p9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9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91"/>
              <p:cNvGrpSpPr/>
              <p:nvPr/>
            </p:nvGrpSpPr>
            <p:grpSpPr>
              <a:xfrm>
                <a:off x="4645576" y="3467555"/>
                <a:ext cx="31405" cy="26953"/>
                <a:chOff x="4645576" y="3467555"/>
                <a:chExt cx="31405" cy="26953"/>
              </a:xfrm>
            </p:grpSpPr>
            <p:sp>
              <p:nvSpPr>
                <p:cNvPr id="4665" name="Google Shape;4665;p9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9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91"/>
              <p:cNvGrpSpPr/>
              <p:nvPr/>
            </p:nvGrpSpPr>
            <p:grpSpPr>
              <a:xfrm>
                <a:off x="4687631" y="3583965"/>
                <a:ext cx="31499" cy="26898"/>
                <a:chOff x="4687631" y="3583965"/>
                <a:chExt cx="31499" cy="26898"/>
              </a:xfrm>
            </p:grpSpPr>
            <p:sp>
              <p:nvSpPr>
                <p:cNvPr id="4668" name="Google Shape;4668;p9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91"/>
              <p:cNvGrpSpPr/>
              <p:nvPr/>
            </p:nvGrpSpPr>
            <p:grpSpPr>
              <a:xfrm>
                <a:off x="4719311" y="3471314"/>
                <a:ext cx="31499" cy="27001"/>
                <a:chOff x="4719311" y="3471314"/>
                <a:chExt cx="31499" cy="27001"/>
              </a:xfrm>
            </p:grpSpPr>
            <p:sp>
              <p:nvSpPr>
                <p:cNvPr id="4671" name="Google Shape;4671;p9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9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91"/>
              <p:cNvGrpSpPr/>
              <p:nvPr/>
            </p:nvGrpSpPr>
            <p:grpSpPr>
              <a:xfrm>
                <a:off x="4719311" y="3434404"/>
                <a:ext cx="31499" cy="26898"/>
                <a:chOff x="4719311" y="3434404"/>
                <a:chExt cx="31499" cy="26898"/>
              </a:xfrm>
            </p:grpSpPr>
            <p:sp>
              <p:nvSpPr>
                <p:cNvPr id="4674" name="Google Shape;4674;p9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91"/>
              <p:cNvGrpSpPr/>
              <p:nvPr/>
            </p:nvGrpSpPr>
            <p:grpSpPr>
              <a:xfrm>
                <a:off x="4768876" y="3401772"/>
                <a:ext cx="31499" cy="26898"/>
                <a:chOff x="4768876" y="3401772"/>
                <a:chExt cx="31499" cy="26898"/>
              </a:xfrm>
            </p:grpSpPr>
            <p:sp>
              <p:nvSpPr>
                <p:cNvPr id="4677" name="Google Shape;4677;p9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91"/>
              <p:cNvGrpSpPr/>
              <p:nvPr/>
            </p:nvGrpSpPr>
            <p:grpSpPr>
              <a:xfrm>
                <a:off x="4762214" y="3471377"/>
                <a:ext cx="26938" cy="26938"/>
                <a:chOff x="4762214" y="3471377"/>
                <a:chExt cx="26938" cy="26938"/>
              </a:xfrm>
            </p:grpSpPr>
            <p:sp>
              <p:nvSpPr>
                <p:cNvPr id="4680" name="Google Shape;4680;p9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9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91"/>
              <p:cNvGrpSpPr/>
              <p:nvPr/>
            </p:nvGrpSpPr>
            <p:grpSpPr>
              <a:xfrm>
                <a:off x="4790473" y="3344782"/>
                <a:ext cx="31405" cy="26898"/>
                <a:chOff x="4790473" y="3344782"/>
                <a:chExt cx="31405" cy="26898"/>
              </a:xfrm>
            </p:grpSpPr>
            <p:sp>
              <p:nvSpPr>
                <p:cNvPr id="4683" name="Google Shape;4683;p9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9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91"/>
              <p:cNvGrpSpPr/>
              <p:nvPr/>
            </p:nvGrpSpPr>
            <p:grpSpPr>
              <a:xfrm>
                <a:off x="4823774" y="3950733"/>
                <a:ext cx="37398" cy="32034"/>
                <a:chOff x="4823774" y="3950733"/>
                <a:chExt cx="37398" cy="32034"/>
              </a:xfrm>
            </p:grpSpPr>
            <p:sp>
              <p:nvSpPr>
                <p:cNvPr id="4686" name="Google Shape;4686;p9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91"/>
              <p:cNvGrpSpPr/>
              <p:nvPr/>
            </p:nvGrpSpPr>
            <p:grpSpPr>
              <a:xfrm>
                <a:off x="4823396" y="4110566"/>
                <a:ext cx="31405" cy="26906"/>
                <a:chOff x="4823396" y="4110566"/>
                <a:chExt cx="31405" cy="26906"/>
              </a:xfrm>
            </p:grpSpPr>
            <p:sp>
              <p:nvSpPr>
                <p:cNvPr id="4689" name="Google Shape;4689;p9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91"/>
              <p:cNvGrpSpPr/>
              <p:nvPr/>
            </p:nvGrpSpPr>
            <p:grpSpPr>
              <a:xfrm>
                <a:off x="4838332" y="3821150"/>
                <a:ext cx="31499" cy="26898"/>
                <a:chOff x="4838332" y="3821150"/>
                <a:chExt cx="31499" cy="26898"/>
              </a:xfrm>
            </p:grpSpPr>
            <p:sp>
              <p:nvSpPr>
                <p:cNvPr id="4692" name="Google Shape;4692;p9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91"/>
              <p:cNvGrpSpPr/>
              <p:nvPr/>
            </p:nvGrpSpPr>
            <p:grpSpPr>
              <a:xfrm>
                <a:off x="4661275" y="3815007"/>
                <a:ext cx="36824" cy="31523"/>
                <a:chOff x="4661275" y="3815007"/>
                <a:chExt cx="36824" cy="31523"/>
              </a:xfrm>
            </p:grpSpPr>
            <p:sp>
              <p:nvSpPr>
                <p:cNvPr id="4695" name="Google Shape;4695;p9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91"/>
              <p:cNvGrpSpPr/>
              <p:nvPr/>
            </p:nvGrpSpPr>
            <p:grpSpPr>
              <a:xfrm>
                <a:off x="4558998" y="3851037"/>
                <a:ext cx="33591" cy="28699"/>
                <a:chOff x="4558998" y="3851037"/>
                <a:chExt cx="33591" cy="28699"/>
              </a:xfrm>
            </p:grpSpPr>
            <p:sp>
              <p:nvSpPr>
                <p:cNvPr id="4698" name="Google Shape;4698;p9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91"/>
              <p:cNvGrpSpPr/>
              <p:nvPr/>
            </p:nvGrpSpPr>
            <p:grpSpPr>
              <a:xfrm>
                <a:off x="4696762" y="3638587"/>
                <a:ext cx="33591" cy="28794"/>
                <a:chOff x="4696762" y="3638587"/>
                <a:chExt cx="33591" cy="28794"/>
              </a:xfrm>
            </p:grpSpPr>
            <p:sp>
              <p:nvSpPr>
                <p:cNvPr id="4701" name="Google Shape;4701;p9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9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91"/>
              <p:cNvGrpSpPr/>
              <p:nvPr/>
            </p:nvGrpSpPr>
            <p:grpSpPr>
              <a:xfrm>
                <a:off x="4929479" y="3939140"/>
                <a:ext cx="33497" cy="28692"/>
                <a:chOff x="4929479" y="3939140"/>
                <a:chExt cx="33497" cy="28692"/>
              </a:xfrm>
            </p:grpSpPr>
            <p:sp>
              <p:nvSpPr>
                <p:cNvPr id="4704" name="Google Shape;4704;p9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91"/>
              <p:cNvGrpSpPr/>
              <p:nvPr/>
            </p:nvGrpSpPr>
            <p:grpSpPr>
              <a:xfrm>
                <a:off x="4907119" y="3986039"/>
                <a:ext cx="33497" cy="28699"/>
                <a:chOff x="4907119" y="3986039"/>
                <a:chExt cx="33497" cy="28699"/>
              </a:xfrm>
            </p:grpSpPr>
            <p:sp>
              <p:nvSpPr>
                <p:cNvPr id="4707" name="Google Shape;4707;p9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91"/>
              <p:cNvGrpSpPr/>
              <p:nvPr/>
            </p:nvGrpSpPr>
            <p:grpSpPr>
              <a:xfrm>
                <a:off x="4911783" y="4048102"/>
                <a:ext cx="33591" cy="28762"/>
                <a:chOff x="4911783" y="4048102"/>
                <a:chExt cx="33591" cy="28762"/>
              </a:xfrm>
            </p:grpSpPr>
            <p:sp>
              <p:nvSpPr>
                <p:cNvPr id="4710" name="Google Shape;4710;p9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2" name="Google Shape;4712;p9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4" name="Google Shape;4714;p91"/>
              <p:cNvGrpSpPr/>
              <p:nvPr/>
            </p:nvGrpSpPr>
            <p:grpSpPr>
              <a:xfrm>
                <a:off x="4762623" y="3837847"/>
                <a:ext cx="42416" cy="36273"/>
                <a:chOff x="4762623" y="3837847"/>
                <a:chExt cx="42416" cy="36273"/>
              </a:xfrm>
            </p:grpSpPr>
            <p:sp>
              <p:nvSpPr>
                <p:cNvPr id="4715" name="Google Shape;4715;p9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9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91"/>
              <p:cNvGrpSpPr/>
              <p:nvPr/>
            </p:nvGrpSpPr>
            <p:grpSpPr>
              <a:xfrm>
                <a:off x="4746044" y="4104966"/>
                <a:ext cx="33497" cy="28699"/>
                <a:chOff x="4746044" y="4104966"/>
                <a:chExt cx="33497" cy="28699"/>
              </a:xfrm>
            </p:grpSpPr>
            <p:sp>
              <p:nvSpPr>
                <p:cNvPr id="4718" name="Google Shape;4718;p9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91"/>
              <p:cNvGrpSpPr/>
              <p:nvPr/>
            </p:nvGrpSpPr>
            <p:grpSpPr>
              <a:xfrm>
                <a:off x="4859646" y="4162554"/>
                <a:ext cx="33591" cy="28762"/>
                <a:chOff x="4859646" y="4162554"/>
                <a:chExt cx="33591" cy="28762"/>
              </a:xfrm>
            </p:grpSpPr>
            <p:sp>
              <p:nvSpPr>
                <p:cNvPr id="4721" name="Google Shape;4721;p9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9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3" name="Google Shape;4723;p91"/>
            <p:cNvGrpSpPr/>
            <p:nvPr/>
          </p:nvGrpSpPr>
          <p:grpSpPr>
            <a:xfrm>
              <a:off x="3597785" y="3274438"/>
              <a:ext cx="855610" cy="1122100"/>
              <a:chOff x="3597785" y="3274438"/>
              <a:chExt cx="855610" cy="1122100"/>
            </a:xfrm>
          </p:grpSpPr>
          <p:grpSp>
            <p:nvGrpSpPr>
              <p:cNvPr id="4724" name="Google Shape;4724;p91"/>
              <p:cNvGrpSpPr/>
              <p:nvPr/>
            </p:nvGrpSpPr>
            <p:grpSpPr>
              <a:xfrm>
                <a:off x="3617857" y="3284717"/>
                <a:ext cx="826785" cy="1099165"/>
                <a:chOff x="3617857" y="3284717"/>
                <a:chExt cx="826785" cy="1099165"/>
              </a:xfrm>
            </p:grpSpPr>
            <p:sp>
              <p:nvSpPr>
                <p:cNvPr id="4725" name="Google Shape;4725;p9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9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9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9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9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9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9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9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9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9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9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9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9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9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9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9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9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9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9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9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9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9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9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9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9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9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9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9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9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9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9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9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9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9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9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9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91"/>
              <p:cNvGrpSpPr/>
              <p:nvPr/>
            </p:nvGrpSpPr>
            <p:grpSpPr>
              <a:xfrm>
                <a:off x="4180904" y="4251758"/>
                <a:ext cx="37783" cy="32420"/>
                <a:chOff x="4180904" y="4251758"/>
                <a:chExt cx="37783" cy="32420"/>
              </a:xfrm>
            </p:grpSpPr>
            <p:sp>
              <p:nvSpPr>
                <p:cNvPr id="4782" name="Google Shape;4782;p9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9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91"/>
              <p:cNvGrpSpPr/>
              <p:nvPr/>
            </p:nvGrpSpPr>
            <p:grpSpPr>
              <a:xfrm>
                <a:off x="4201644" y="4081324"/>
                <a:ext cx="37783" cy="32364"/>
                <a:chOff x="4201644" y="4081324"/>
                <a:chExt cx="37783" cy="32364"/>
              </a:xfrm>
            </p:grpSpPr>
            <p:sp>
              <p:nvSpPr>
                <p:cNvPr id="4785" name="Google Shape;4785;p9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91"/>
              <p:cNvGrpSpPr/>
              <p:nvPr/>
            </p:nvGrpSpPr>
            <p:grpSpPr>
              <a:xfrm>
                <a:off x="4284416" y="3887428"/>
                <a:ext cx="37783" cy="32451"/>
                <a:chOff x="4284416" y="3887428"/>
                <a:chExt cx="37783" cy="32451"/>
              </a:xfrm>
            </p:grpSpPr>
            <p:sp>
              <p:nvSpPr>
                <p:cNvPr id="4788" name="Google Shape;4788;p9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91"/>
              <p:cNvGrpSpPr/>
              <p:nvPr/>
            </p:nvGrpSpPr>
            <p:grpSpPr>
              <a:xfrm>
                <a:off x="4223721" y="3860404"/>
                <a:ext cx="37870" cy="32364"/>
                <a:chOff x="4223721" y="3860404"/>
                <a:chExt cx="37870" cy="32364"/>
              </a:xfrm>
            </p:grpSpPr>
            <p:sp>
              <p:nvSpPr>
                <p:cNvPr id="4791" name="Google Shape;4791;p9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9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91"/>
              <p:cNvGrpSpPr/>
              <p:nvPr/>
            </p:nvGrpSpPr>
            <p:grpSpPr>
              <a:xfrm>
                <a:off x="4104889" y="3699242"/>
                <a:ext cx="37776" cy="32357"/>
                <a:chOff x="4104889" y="3699242"/>
                <a:chExt cx="37776" cy="32357"/>
              </a:xfrm>
            </p:grpSpPr>
            <p:sp>
              <p:nvSpPr>
                <p:cNvPr id="4794" name="Google Shape;4794;p9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91"/>
              <p:cNvGrpSpPr/>
              <p:nvPr/>
            </p:nvGrpSpPr>
            <p:grpSpPr>
              <a:xfrm>
                <a:off x="4143608" y="3475121"/>
                <a:ext cx="37878" cy="32420"/>
                <a:chOff x="4143608" y="3475121"/>
                <a:chExt cx="37878" cy="32420"/>
              </a:xfrm>
            </p:grpSpPr>
            <p:sp>
              <p:nvSpPr>
                <p:cNvPr id="4797" name="Google Shape;4797;p9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91"/>
              <p:cNvGrpSpPr/>
              <p:nvPr/>
            </p:nvGrpSpPr>
            <p:grpSpPr>
              <a:xfrm>
                <a:off x="4217248" y="3570893"/>
                <a:ext cx="37776" cy="32364"/>
                <a:chOff x="4217248" y="3570893"/>
                <a:chExt cx="37776" cy="32364"/>
              </a:xfrm>
            </p:grpSpPr>
            <p:sp>
              <p:nvSpPr>
                <p:cNvPr id="4800" name="Google Shape;4800;p9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91"/>
              <p:cNvGrpSpPr/>
              <p:nvPr/>
            </p:nvGrpSpPr>
            <p:grpSpPr>
              <a:xfrm>
                <a:off x="4255307" y="3431612"/>
                <a:ext cx="37776" cy="32451"/>
                <a:chOff x="4255307" y="3431612"/>
                <a:chExt cx="37776" cy="32451"/>
              </a:xfrm>
            </p:grpSpPr>
            <p:sp>
              <p:nvSpPr>
                <p:cNvPr id="4803" name="Google Shape;4803;p9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91"/>
              <p:cNvGrpSpPr/>
              <p:nvPr/>
            </p:nvGrpSpPr>
            <p:grpSpPr>
              <a:xfrm>
                <a:off x="3853052" y="3577398"/>
                <a:ext cx="37776" cy="32420"/>
                <a:chOff x="3853052" y="3577398"/>
                <a:chExt cx="37776" cy="32420"/>
              </a:xfrm>
            </p:grpSpPr>
            <p:sp>
              <p:nvSpPr>
                <p:cNvPr id="4806" name="Google Shape;4806;p9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91"/>
              <p:cNvGrpSpPr/>
              <p:nvPr/>
            </p:nvGrpSpPr>
            <p:grpSpPr>
              <a:xfrm>
                <a:off x="4039908" y="3412107"/>
                <a:ext cx="37776" cy="32357"/>
                <a:chOff x="4039908" y="3412107"/>
                <a:chExt cx="37776" cy="32357"/>
              </a:xfrm>
            </p:grpSpPr>
            <p:sp>
              <p:nvSpPr>
                <p:cNvPr id="4809" name="Google Shape;4809;p9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91"/>
              <p:cNvGrpSpPr/>
              <p:nvPr/>
            </p:nvGrpSpPr>
            <p:grpSpPr>
              <a:xfrm>
                <a:off x="4017360" y="3342061"/>
                <a:ext cx="37870" cy="32380"/>
                <a:chOff x="4017360" y="3342061"/>
                <a:chExt cx="37870" cy="32380"/>
              </a:xfrm>
            </p:grpSpPr>
            <p:sp>
              <p:nvSpPr>
                <p:cNvPr id="4812" name="Google Shape;4812;p9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4" name="Google Shape;4814;p9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9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6" name="Google Shape;4816;p91"/>
              <p:cNvGrpSpPr/>
              <p:nvPr/>
            </p:nvGrpSpPr>
            <p:grpSpPr>
              <a:xfrm>
                <a:off x="3750870" y="3418650"/>
                <a:ext cx="37776" cy="32380"/>
                <a:chOff x="3750870" y="3418650"/>
                <a:chExt cx="37776" cy="32380"/>
              </a:xfrm>
            </p:grpSpPr>
            <p:sp>
              <p:nvSpPr>
                <p:cNvPr id="4817" name="Google Shape;4817;p9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9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91"/>
              <p:cNvGrpSpPr/>
              <p:nvPr/>
            </p:nvGrpSpPr>
            <p:grpSpPr>
              <a:xfrm>
                <a:off x="3632509" y="3274438"/>
                <a:ext cx="37783" cy="32357"/>
                <a:chOff x="3632509" y="3274438"/>
                <a:chExt cx="37783" cy="32357"/>
              </a:xfrm>
            </p:grpSpPr>
            <p:sp>
              <p:nvSpPr>
                <p:cNvPr id="4820" name="Google Shape;4820;p9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91"/>
              <p:cNvGrpSpPr/>
              <p:nvPr/>
            </p:nvGrpSpPr>
            <p:grpSpPr>
              <a:xfrm>
                <a:off x="3906424" y="3297561"/>
                <a:ext cx="37776" cy="32451"/>
                <a:chOff x="3906424" y="3297561"/>
                <a:chExt cx="37776" cy="32451"/>
              </a:xfrm>
            </p:grpSpPr>
            <p:sp>
              <p:nvSpPr>
                <p:cNvPr id="4823" name="Google Shape;4823;p9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91"/>
              <p:cNvGrpSpPr/>
              <p:nvPr/>
            </p:nvGrpSpPr>
            <p:grpSpPr>
              <a:xfrm>
                <a:off x="3866084" y="3412107"/>
                <a:ext cx="37776" cy="32357"/>
                <a:chOff x="3866084" y="3412107"/>
                <a:chExt cx="37776" cy="32357"/>
              </a:xfrm>
            </p:grpSpPr>
            <p:sp>
              <p:nvSpPr>
                <p:cNvPr id="4826" name="Google Shape;4826;p9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91"/>
              <p:cNvGrpSpPr/>
              <p:nvPr/>
            </p:nvGrpSpPr>
            <p:grpSpPr>
              <a:xfrm>
                <a:off x="4023919" y="3766409"/>
                <a:ext cx="37783" cy="32357"/>
                <a:chOff x="4023919" y="3766409"/>
                <a:chExt cx="37783" cy="32357"/>
              </a:xfrm>
            </p:grpSpPr>
            <p:sp>
              <p:nvSpPr>
                <p:cNvPr id="4829" name="Google Shape;4829;p9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91"/>
              <p:cNvGrpSpPr/>
              <p:nvPr/>
            </p:nvGrpSpPr>
            <p:grpSpPr>
              <a:xfrm>
                <a:off x="3973882" y="3779449"/>
                <a:ext cx="37776" cy="32357"/>
                <a:chOff x="3973882" y="3779449"/>
                <a:chExt cx="37776" cy="32357"/>
              </a:xfrm>
            </p:grpSpPr>
            <p:sp>
              <p:nvSpPr>
                <p:cNvPr id="4832" name="Google Shape;4832;p9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9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91"/>
              <p:cNvGrpSpPr/>
              <p:nvPr/>
            </p:nvGrpSpPr>
            <p:grpSpPr>
              <a:xfrm>
                <a:off x="4073398" y="3838028"/>
                <a:ext cx="37776" cy="32380"/>
                <a:chOff x="4073398" y="3838028"/>
                <a:chExt cx="37776" cy="32380"/>
              </a:xfrm>
            </p:grpSpPr>
            <p:sp>
              <p:nvSpPr>
                <p:cNvPr id="4835" name="Google Shape;4835;p9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91"/>
              <p:cNvGrpSpPr/>
              <p:nvPr/>
            </p:nvGrpSpPr>
            <p:grpSpPr>
              <a:xfrm>
                <a:off x="4342672" y="4144496"/>
                <a:ext cx="37752" cy="32364"/>
                <a:chOff x="4342672" y="4144496"/>
                <a:chExt cx="37752" cy="32364"/>
              </a:xfrm>
            </p:grpSpPr>
            <p:sp>
              <p:nvSpPr>
                <p:cNvPr id="4838" name="Google Shape;4838;p9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91"/>
              <p:cNvGrpSpPr/>
              <p:nvPr/>
            </p:nvGrpSpPr>
            <p:grpSpPr>
              <a:xfrm>
                <a:off x="4406386" y="4056872"/>
                <a:ext cx="37783" cy="32364"/>
                <a:chOff x="4406386" y="4056872"/>
                <a:chExt cx="37783" cy="32364"/>
              </a:xfrm>
            </p:grpSpPr>
            <p:sp>
              <p:nvSpPr>
                <p:cNvPr id="4841" name="Google Shape;4841;p9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91"/>
              <p:cNvGrpSpPr/>
              <p:nvPr/>
            </p:nvGrpSpPr>
            <p:grpSpPr>
              <a:xfrm>
                <a:off x="4284416" y="4245254"/>
                <a:ext cx="37783" cy="32357"/>
                <a:chOff x="4284416" y="4245254"/>
                <a:chExt cx="37783" cy="32357"/>
              </a:xfrm>
            </p:grpSpPr>
            <p:sp>
              <p:nvSpPr>
                <p:cNvPr id="4844" name="Google Shape;4844;p9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91"/>
              <p:cNvGrpSpPr/>
              <p:nvPr/>
            </p:nvGrpSpPr>
            <p:grpSpPr>
              <a:xfrm>
                <a:off x="4219057" y="4331258"/>
                <a:ext cx="37776" cy="32364"/>
                <a:chOff x="4219057" y="4331258"/>
                <a:chExt cx="37776" cy="32364"/>
              </a:xfrm>
            </p:grpSpPr>
            <p:sp>
              <p:nvSpPr>
                <p:cNvPr id="4847" name="Google Shape;4847;p9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91"/>
              <p:cNvGrpSpPr/>
              <p:nvPr/>
            </p:nvGrpSpPr>
            <p:grpSpPr>
              <a:xfrm>
                <a:off x="4204122" y="4141688"/>
                <a:ext cx="33497" cy="28699"/>
                <a:chOff x="4204122" y="4141688"/>
                <a:chExt cx="33497" cy="28699"/>
              </a:xfrm>
            </p:grpSpPr>
            <p:sp>
              <p:nvSpPr>
                <p:cNvPr id="4850" name="Google Shape;4850;p9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9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91"/>
              <p:cNvGrpSpPr/>
              <p:nvPr/>
            </p:nvGrpSpPr>
            <p:grpSpPr>
              <a:xfrm>
                <a:off x="4301546" y="4003869"/>
                <a:ext cx="38916" cy="33324"/>
                <a:chOff x="4301546" y="4003869"/>
                <a:chExt cx="38916" cy="33324"/>
              </a:xfrm>
            </p:grpSpPr>
            <p:sp>
              <p:nvSpPr>
                <p:cNvPr id="4853" name="Google Shape;4853;p9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91"/>
              <p:cNvGrpSpPr/>
              <p:nvPr/>
            </p:nvGrpSpPr>
            <p:grpSpPr>
              <a:xfrm>
                <a:off x="4210681" y="3924669"/>
                <a:ext cx="36549" cy="31366"/>
                <a:chOff x="4210681" y="3924669"/>
                <a:chExt cx="36549" cy="31366"/>
              </a:xfrm>
            </p:grpSpPr>
            <p:sp>
              <p:nvSpPr>
                <p:cNvPr id="4856" name="Google Shape;4856;p9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91"/>
              <p:cNvGrpSpPr/>
              <p:nvPr/>
            </p:nvGrpSpPr>
            <p:grpSpPr>
              <a:xfrm>
                <a:off x="3987771" y="3628874"/>
                <a:ext cx="31499" cy="26993"/>
                <a:chOff x="3987771" y="3628874"/>
                <a:chExt cx="31499" cy="26993"/>
              </a:xfrm>
            </p:grpSpPr>
            <p:sp>
              <p:nvSpPr>
                <p:cNvPr id="4859" name="Google Shape;4859;p9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91"/>
              <p:cNvGrpSpPr/>
              <p:nvPr/>
            </p:nvGrpSpPr>
            <p:grpSpPr>
              <a:xfrm>
                <a:off x="4087382" y="3775674"/>
                <a:ext cx="31405" cy="26898"/>
                <a:chOff x="4087382" y="3775674"/>
                <a:chExt cx="31405" cy="26898"/>
              </a:xfrm>
            </p:grpSpPr>
            <p:sp>
              <p:nvSpPr>
                <p:cNvPr id="4862" name="Google Shape;4862;p9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9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91"/>
              <p:cNvGrpSpPr/>
              <p:nvPr/>
            </p:nvGrpSpPr>
            <p:grpSpPr>
              <a:xfrm>
                <a:off x="4118873" y="3856637"/>
                <a:ext cx="31405" cy="26906"/>
                <a:chOff x="4118873" y="3856637"/>
                <a:chExt cx="31405" cy="26906"/>
              </a:xfrm>
            </p:grpSpPr>
            <p:sp>
              <p:nvSpPr>
                <p:cNvPr id="4865" name="Google Shape;4865;p9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9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91"/>
              <p:cNvGrpSpPr/>
              <p:nvPr/>
            </p:nvGrpSpPr>
            <p:grpSpPr>
              <a:xfrm>
                <a:off x="4168541" y="3639523"/>
                <a:ext cx="31499" cy="26906"/>
                <a:chOff x="4168541" y="3639523"/>
                <a:chExt cx="31499" cy="26906"/>
              </a:xfrm>
            </p:grpSpPr>
            <p:sp>
              <p:nvSpPr>
                <p:cNvPr id="4868" name="Google Shape;4868;p9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9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91"/>
              <p:cNvGrpSpPr/>
              <p:nvPr/>
            </p:nvGrpSpPr>
            <p:grpSpPr>
              <a:xfrm>
                <a:off x="3965789" y="3393545"/>
                <a:ext cx="31405" cy="26945"/>
                <a:chOff x="3965789" y="3393545"/>
                <a:chExt cx="31405" cy="26945"/>
              </a:xfrm>
            </p:grpSpPr>
            <p:sp>
              <p:nvSpPr>
                <p:cNvPr id="4871" name="Google Shape;4871;p9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9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91"/>
              <p:cNvGrpSpPr/>
              <p:nvPr/>
            </p:nvGrpSpPr>
            <p:grpSpPr>
              <a:xfrm>
                <a:off x="3925166" y="3491008"/>
                <a:ext cx="31405" cy="27001"/>
                <a:chOff x="3925166" y="3491008"/>
                <a:chExt cx="31405" cy="27001"/>
              </a:xfrm>
            </p:grpSpPr>
            <p:sp>
              <p:nvSpPr>
                <p:cNvPr id="4874" name="Google Shape;4874;p9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91"/>
              <p:cNvGrpSpPr/>
              <p:nvPr/>
            </p:nvGrpSpPr>
            <p:grpSpPr>
              <a:xfrm>
                <a:off x="3682845" y="3340976"/>
                <a:ext cx="31397" cy="26898"/>
                <a:chOff x="3682845" y="3340976"/>
                <a:chExt cx="31397" cy="26898"/>
              </a:xfrm>
            </p:grpSpPr>
            <p:sp>
              <p:nvSpPr>
                <p:cNvPr id="4877" name="Google Shape;4877;p9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9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91"/>
              <p:cNvGrpSpPr/>
              <p:nvPr/>
            </p:nvGrpSpPr>
            <p:grpSpPr>
              <a:xfrm>
                <a:off x="3795393" y="3353725"/>
                <a:ext cx="31499" cy="26993"/>
                <a:chOff x="3795393" y="3353725"/>
                <a:chExt cx="31499" cy="26993"/>
              </a:xfrm>
            </p:grpSpPr>
            <p:sp>
              <p:nvSpPr>
                <p:cNvPr id="4880" name="Google Shape;4880;p9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9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91"/>
              <p:cNvGrpSpPr/>
              <p:nvPr/>
            </p:nvGrpSpPr>
            <p:grpSpPr>
              <a:xfrm>
                <a:off x="4176909" y="4363221"/>
                <a:ext cx="38924" cy="33316"/>
                <a:chOff x="4176909" y="4363221"/>
                <a:chExt cx="38924" cy="33316"/>
              </a:xfrm>
            </p:grpSpPr>
            <p:sp>
              <p:nvSpPr>
                <p:cNvPr id="4883" name="Google Shape;4883;p9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9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91"/>
              <p:cNvGrpSpPr/>
              <p:nvPr/>
            </p:nvGrpSpPr>
            <p:grpSpPr>
              <a:xfrm>
                <a:off x="4226191" y="4007660"/>
                <a:ext cx="33560" cy="28770"/>
                <a:chOff x="4226191" y="4007660"/>
                <a:chExt cx="33560" cy="28770"/>
              </a:xfrm>
            </p:grpSpPr>
            <p:sp>
              <p:nvSpPr>
                <p:cNvPr id="4886" name="Google Shape;4886;p9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9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91"/>
              <p:cNvGrpSpPr/>
              <p:nvPr/>
            </p:nvGrpSpPr>
            <p:grpSpPr>
              <a:xfrm>
                <a:off x="3597785" y="3377045"/>
                <a:ext cx="33591" cy="28699"/>
                <a:chOff x="3597785" y="3377045"/>
                <a:chExt cx="33591" cy="28699"/>
              </a:xfrm>
            </p:grpSpPr>
            <p:sp>
              <p:nvSpPr>
                <p:cNvPr id="4889" name="Google Shape;4889;p9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9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91"/>
              <p:cNvGrpSpPr/>
              <p:nvPr/>
            </p:nvGrpSpPr>
            <p:grpSpPr>
              <a:xfrm>
                <a:off x="3887870" y="3669796"/>
                <a:ext cx="33591" cy="28692"/>
                <a:chOff x="3887870" y="3669796"/>
                <a:chExt cx="33591" cy="28692"/>
              </a:xfrm>
            </p:grpSpPr>
            <p:sp>
              <p:nvSpPr>
                <p:cNvPr id="4892" name="Google Shape;4892;p9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9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91"/>
              <p:cNvGrpSpPr/>
              <p:nvPr/>
            </p:nvGrpSpPr>
            <p:grpSpPr>
              <a:xfrm>
                <a:off x="3818320" y="3481625"/>
                <a:ext cx="33497" cy="28770"/>
                <a:chOff x="3818320" y="3481625"/>
                <a:chExt cx="33497" cy="28770"/>
              </a:xfrm>
            </p:grpSpPr>
            <p:sp>
              <p:nvSpPr>
                <p:cNvPr id="4895" name="Google Shape;4895;p9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9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91"/>
              <p:cNvGrpSpPr/>
              <p:nvPr/>
            </p:nvGrpSpPr>
            <p:grpSpPr>
              <a:xfrm>
                <a:off x="4278139" y="4120948"/>
                <a:ext cx="37492" cy="32129"/>
                <a:chOff x="4278139" y="4120948"/>
                <a:chExt cx="37492" cy="32129"/>
              </a:xfrm>
            </p:grpSpPr>
            <p:sp>
              <p:nvSpPr>
                <p:cNvPr id="4898" name="Google Shape;4898;p9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9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91"/>
              <p:cNvGrpSpPr/>
              <p:nvPr/>
            </p:nvGrpSpPr>
            <p:grpSpPr>
              <a:xfrm>
                <a:off x="4419898" y="3977388"/>
                <a:ext cx="33497" cy="28692"/>
                <a:chOff x="4419898" y="3977388"/>
                <a:chExt cx="33497" cy="28692"/>
              </a:xfrm>
            </p:grpSpPr>
            <p:sp>
              <p:nvSpPr>
                <p:cNvPr id="4901" name="Google Shape;4901;p9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9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91"/>
              <p:cNvGrpSpPr/>
              <p:nvPr/>
            </p:nvGrpSpPr>
            <p:grpSpPr>
              <a:xfrm>
                <a:off x="4158930" y="4034684"/>
                <a:ext cx="33497" cy="28762"/>
                <a:chOff x="4158930" y="4034684"/>
                <a:chExt cx="33497" cy="28762"/>
              </a:xfrm>
            </p:grpSpPr>
            <p:sp>
              <p:nvSpPr>
                <p:cNvPr id="4904" name="Google Shape;4904;p9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9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91"/>
              <p:cNvGrpSpPr/>
              <p:nvPr/>
            </p:nvGrpSpPr>
            <p:grpSpPr>
              <a:xfrm>
                <a:off x="4134949" y="3957049"/>
                <a:ext cx="33497" cy="28770"/>
                <a:chOff x="4134949" y="3957049"/>
                <a:chExt cx="33497" cy="28770"/>
              </a:xfrm>
            </p:grpSpPr>
            <p:sp>
              <p:nvSpPr>
                <p:cNvPr id="4907" name="Google Shape;4907;p9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9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91"/>
              <p:cNvGrpSpPr/>
              <p:nvPr/>
            </p:nvGrpSpPr>
            <p:grpSpPr>
              <a:xfrm>
                <a:off x="4193653" y="4184403"/>
                <a:ext cx="43580" cy="37264"/>
                <a:chOff x="4193653" y="4184403"/>
                <a:chExt cx="43580" cy="37264"/>
              </a:xfrm>
            </p:grpSpPr>
            <p:sp>
              <p:nvSpPr>
                <p:cNvPr id="4910" name="Google Shape;4910;p9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9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91"/>
              <p:cNvGrpSpPr/>
              <p:nvPr/>
            </p:nvGrpSpPr>
            <p:grpSpPr>
              <a:xfrm>
                <a:off x="4343600" y="3943844"/>
                <a:ext cx="43580" cy="37312"/>
                <a:chOff x="4343600" y="3943844"/>
                <a:chExt cx="43580" cy="37312"/>
              </a:xfrm>
            </p:grpSpPr>
            <p:sp>
              <p:nvSpPr>
                <p:cNvPr id="4913" name="Google Shape;4913;p9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91"/>
              <p:cNvGrpSpPr/>
              <p:nvPr/>
            </p:nvGrpSpPr>
            <p:grpSpPr>
              <a:xfrm>
                <a:off x="4172339" y="3381693"/>
                <a:ext cx="31499" cy="27001"/>
                <a:chOff x="4172339" y="3381693"/>
                <a:chExt cx="31499" cy="27001"/>
              </a:xfrm>
            </p:grpSpPr>
            <p:sp>
              <p:nvSpPr>
                <p:cNvPr id="4916" name="Google Shape;4916;p9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9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1" name="Shape 4921"/>
        <p:cNvGrpSpPr/>
        <p:nvPr/>
      </p:nvGrpSpPr>
      <p:grpSpPr>
        <a:xfrm>
          <a:off x="0" y="0"/>
          <a:ext cx="0" cy="0"/>
          <a:chOff x="0" y="0"/>
          <a:chExt cx="0" cy="0"/>
        </a:xfrm>
      </p:grpSpPr>
      <p:grpSp>
        <p:nvGrpSpPr>
          <p:cNvPr id="4922" name="Google Shape;4922;p92"/>
          <p:cNvGrpSpPr/>
          <p:nvPr/>
        </p:nvGrpSpPr>
        <p:grpSpPr>
          <a:xfrm>
            <a:off x="729274" y="969771"/>
            <a:ext cx="2507799" cy="206239"/>
            <a:chOff x="106648" y="895722"/>
            <a:chExt cx="4481413" cy="374300"/>
          </a:xfrm>
        </p:grpSpPr>
        <p:grpSp>
          <p:nvGrpSpPr>
            <p:cNvPr id="4923" name="Google Shape;4923;p92"/>
            <p:cNvGrpSpPr/>
            <p:nvPr/>
          </p:nvGrpSpPr>
          <p:grpSpPr>
            <a:xfrm>
              <a:off x="2233276" y="895722"/>
              <a:ext cx="1082667" cy="223591"/>
              <a:chOff x="4808316" y="2800065"/>
              <a:chExt cx="1999386" cy="412910"/>
            </a:xfrm>
          </p:grpSpPr>
          <p:sp>
            <p:nvSpPr>
              <p:cNvPr id="4924" name="Google Shape;4924;p9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5" name="Google Shape;4925;p92"/>
              <p:cNvGrpSpPr/>
              <p:nvPr/>
            </p:nvGrpSpPr>
            <p:grpSpPr>
              <a:xfrm>
                <a:off x="4808316" y="2800065"/>
                <a:ext cx="92400" cy="411825"/>
                <a:chOff x="845575" y="2563700"/>
                <a:chExt cx="92400" cy="411825"/>
              </a:xfrm>
            </p:grpSpPr>
            <p:cxnSp>
              <p:nvCxnSpPr>
                <p:cNvPr id="4926" name="Google Shape;4926;p9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27" name="Google Shape;4927;p9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8" name="Google Shape;4928;p92"/>
            <p:cNvGrpSpPr/>
            <p:nvPr/>
          </p:nvGrpSpPr>
          <p:grpSpPr>
            <a:xfrm>
              <a:off x="106648" y="895722"/>
              <a:ext cx="1088401" cy="223591"/>
              <a:chOff x="881025" y="2800065"/>
              <a:chExt cx="2009975" cy="412910"/>
            </a:xfrm>
          </p:grpSpPr>
          <p:sp>
            <p:nvSpPr>
              <p:cNvPr id="4929" name="Google Shape;4929;p9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0" name="Google Shape;4930;p92"/>
              <p:cNvGrpSpPr/>
              <p:nvPr/>
            </p:nvGrpSpPr>
            <p:grpSpPr>
              <a:xfrm>
                <a:off x="881025" y="2800065"/>
                <a:ext cx="92400" cy="411825"/>
                <a:chOff x="845575" y="2563700"/>
                <a:chExt cx="92400" cy="411825"/>
              </a:xfrm>
            </p:grpSpPr>
            <p:cxnSp>
              <p:nvCxnSpPr>
                <p:cNvPr id="4931" name="Google Shape;4931;p9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32" name="Google Shape;4932;p9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3" name="Google Shape;4933;p92"/>
            <p:cNvGrpSpPr/>
            <p:nvPr/>
          </p:nvGrpSpPr>
          <p:grpSpPr>
            <a:xfrm>
              <a:off x="1172346" y="1047018"/>
              <a:ext cx="1083151" cy="223003"/>
              <a:chOff x="2849073" y="3079467"/>
              <a:chExt cx="2000279" cy="411825"/>
            </a:xfrm>
          </p:grpSpPr>
          <p:sp>
            <p:nvSpPr>
              <p:cNvPr id="4934" name="Google Shape;4934;p9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5" name="Google Shape;4935;p92"/>
              <p:cNvGrpSpPr/>
              <p:nvPr/>
            </p:nvGrpSpPr>
            <p:grpSpPr>
              <a:xfrm rot="10800000">
                <a:off x="2849073" y="3079467"/>
                <a:ext cx="92400" cy="411825"/>
                <a:chOff x="2070100" y="2563700"/>
                <a:chExt cx="92400" cy="411825"/>
              </a:xfrm>
            </p:grpSpPr>
            <p:cxnSp>
              <p:nvCxnSpPr>
                <p:cNvPr id="4936" name="Google Shape;4936;p9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37" name="Google Shape;4937;p9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8" name="Google Shape;4938;p92"/>
            <p:cNvGrpSpPr/>
            <p:nvPr/>
          </p:nvGrpSpPr>
          <p:grpSpPr>
            <a:xfrm>
              <a:off x="3290132" y="1047018"/>
              <a:ext cx="1297929" cy="223003"/>
              <a:chOff x="6760035" y="3079467"/>
              <a:chExt cx="2396914" cy="411825"/>
            </a:xfrm>
          </p:grpSpPr>
          <p:sp>
            <p:nvSpPr>
              <p:cNvPr id="4939" name="Google Shape;4939;p9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0" name="Google Shape;4940;p92"/>
              <p:cNvGrpSpPr/>
              <p:nvPr/>
            </p:nvGrpSpPr>
            <p:grpSpPr>
              <a:xfrm rot="10800000">
                <a:off x="6760035" y="3079467"/>
                <a:ext cx="92400" cy="411825"/>
                <a:chOff x="2070100" y="2563700"/>
                <a:chExt cx="92400" cy="411825"/>
              </a:xfrm>
            </p:grpSpPr>
            <p:cxnSp>
              <p:nvCxnSpPr>
                <p:cNvPr id="4941" name="Google Shape;4941;p9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42" name="Google Shape;4942;p9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3" name="Google Shape;4943;p92"/>
          <p:cNvGrpSpPr/>
          <p:nvPr/>
        </p:nvGrpSpPr>
        <p:grpSpPr>
          <a:xfrm>
            <a:off x="2147036" y="3369142"/>
            <a:ext cx="1086701" cy="799429"/>
            <a:chOff x="2183288" y="3555572"/>
            <a:chExt cx="1136241" cy="835873"/>
          </a:xfrm>
        </p:grpSpPr>
        <p:sp>
          <p:nvSpPr>
            <p:cNvPr id="4944" name="Google Shape;4944;p9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5" name="Google Shape;4945;p92"/>
            <p:cNvGrpSpPr/>
            <p:nvPr/>
          </p:nvGrpSpPr>
          <p:grpSpPr>
            <a:xfrm>
              <a:off x="2205895" y="3637269"/>
              <a:ext cx="1089848" cy="724993"/>
              <a:chOff x="2205895" y="3637269"/>
              <a:chExt cx="1089848" cy="724993"/>
            </a:xfrm>
          </p:grpSpPr>
          <p:sp>
            <p:nvSpPr>
              <p:cNvPr id="4946" name="Google Shape;4946;p9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9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9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9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9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2" name="Google Shape;4952;p9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3" name="Google Shape;4953;p9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954" name="Google Shape;4954;p92"/>
            <p:cNvGrpSpPr/>
            <p:nvPr/>
          </p:nvGrpSpPr>
          <p:grpSpPr>
            <a:xfrm>
              <a:off x="3173850" y="3779426"/>
              <a:ext cx="145679" cy="70048"/>
              <a:chOff x="3173850" y="3779426"/>
              <a:chExt cx="145679" cy="70048"/>
            </a:xfrm>
          </p:grpSpPr>
          <p:cxnSp>
            <p:nvCxnSpPr>
              <p:cNvPr id="4955" name="Google Shape;4955;p9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956" name="Google Shape;4956;p9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92"/>
            <p:cNvGrpSpPr/>
            <p:nvPr/>
          </p:nvGrpSpPr>
          <p:grpSpPr>
            <a:xfrm>
              <a:off x="2183288" y="4139483"/>
              <a:ext cx="145133" cy="70048"/>
              <a:chOff x="2183288" y="4139483"/>
              <a:chExt cx="145133" cy="70048"/>
            </a:xfrm>
          </p:grpSpPr>
          <p:cxnSp>
            <p:nvCxnSpPr>
              <p:cNvPr id="4958" name="Google Shape;4958;p9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959" name="Google Shape;4959;p9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0" name="Google Shape;4960;p9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1" name="Google Shape;4961;p9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962" name="Google Shape;4962;p92"/>
            <p:cNvGrpSpPr/>
            <p:nvPr/>
          </p:nvGrpSpPr>
          <p:grpSpPr>
            <a:xfrm>
              <a:off x="2943836" y="4268886"/>
              <a:ext cx="60717" cy="122559"/>
              <a:chOff x="2943836" y="4268886"/>
              <a:chExt cx="60717" cy="122559"/>
            </a:xfrm>
          </p:grpSpPr>
          <p:sp>
            <p:nvSpPr>
              <p:cNvPr id="4963" name="Google Shape;4963;p9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4" name="Google Shape;4964;p9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965" name="Google Shape;4965;p92"/>
          <p:cNvGrpSpPr/>
          <p:nvPr/>
        </p:nvGrpSpPr>
        <p:grpSpPr>
          <a:xfrm>
            <a:off x="3409981" y="1290142"/>
            <a:ext cx="1675870" cy="758251"/>
            <a:chOff x="3530532" y="1496185"/>
            <a:chExt cx="1562000" cy="706730"/>
          </a:xfrm>
        </p:grpSpPr>
        <p:cxnSp>
          <p:nvCxnSpPr>
            <p:cNvPr id="4966" name="Google Shape;4966;p9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967" name="Google Shape;4967;p92"/>
            <p:cNvGrpSpPr/>
            <p:nvPr/>
          </p:nvGrpSpPr>
          <p:grpSpPr>
            <a:xfrm>
              <a:off x="3530532" y="1496185"/>
              <a:ext cx="323430" cy="463587"/>
              <a:chOff x="3530532" y="1496185"/>
              <a:chExt cx="323430" cy="463587"/>
            </a:xfrm>
          </p:grpSpPr>
          <p:grpSp>
            <p:nvGrpSpPr>
              <p:cNvPr id="4968" name="Google Shape;4968;p92"/>
              <p:cNvGrpSpPr/>
              <p:nvPr/>
            </p:nvGrpSpPr>
            <p:grpSpPr>
              <a:xfrm>
                <a:off x="3567462" y="1496185"/>
                <a:ext cx="286500" cy="361376"/>
                <a:chOff x="3567462" y="1496185"/>
                <a:chExt cx="286500" cy="361376"/>
              </a:xfrm>
            </p:grpSpPr>
            <p:cxnSp>
              <p:nvCxnSpPr>
                <p:cNvPr id="4969" name="Google Shape;4969;p9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970" name="Google Shape;4970;p9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1" name="Google Shape;4971;p9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92"/>
            <p:cNvGrpSpPr/>
            <p:nvPr/>
          </p:nvGrpSpPr>
          <p:grpSpPr>
            <a:xfrm>
              <a:off x="3891569" y="1779209"/>
              <a:ext cx="323945" cy="423706"/>
              <a:chOff x="3891569" y="1779209"/>
              <a:chExt cx="323945" cy="423706"/>
            </a:xfrm>
          </p:grpSpPr>
          <p:grpSp>
            <p:nvGrpSpPr>
              <p:cNvPr id="4973" name="Google Shape;4973;p92"/>
              <p:cNvGrpSpPr/>
              <p:nvPr/>
            </p:nvGrpSpPr>
            <p:grpSpPr>
              <a:xfrm>
                <a:off x="3929014" y="1881638"/>
                <a:ext cx="286500" cy="321278"/>
                <a:chOff x="3929014" y="1881638"/>
                <a:chExt cx="286500" cy="321278"/>
              </a:xfrm>
            </p:grpSpPr>
            <p:cxnSp>
              <p:nvCxnSpPr>
                <p:cNvPr id="4974" name="Google Shape;4974;p9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975" name="Google Shape;4975;p9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6" name="Google Shape;4976;p9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92"/>
            <p:cNvGrpSpPr/>
            <p:nvPr/>
          </p:nvGrpSpPr>
          <p:grpSpPr>
            <a:xfrm>
              <a:off x="4252606" y="1496185"/>
              <a:ext cx="324721" cy="463587"/>
              <a:chOff x="4252606" y="1496185"/>
              <a:chExt cx="324721" cy="463587"/>
            </a:xfrm>
          </p:grpSpPr>
          <p:grpSp>
            <p:nvGrpSpPr>
              <p:cNvPr id="4978" name="Google Shape;4978;p92"/>
              <p:cNvGrpSpPr/>
              <p:nvPr/>
            </p:nvGrpSpPr>
            <p:grpSpPr>
              <a:xfrm>
                <a:off x="4290828" y="1496185"/>
                <a:ext cx="286500" cy="361376"/>
                <a:chOff x="4290828" y="1496185"/>
                <a:chExt cx="286500" cy="361376"/>
              </a:xfrm>
            </p:grpSpPr>
            <p:cxnSp>
              <p:nvCxnSpPr>
                <p:cNvPr id="4979" name="Google Shape;4979;p9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980" name="Google Shape;4980;p9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1" name="Google Shape;4981;p9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92"/>
            <p:cNvGrpSpPr/>
            <p:nvPr/>
          </p:nvGrpSpPr>
          <p:grpSpPr>
            <a:xfrm>
              <a:off x="4613643" y="1763716"/>
              <a:ext cx="325308" cy="439200"/>
              <a:chOff x="4613643" y="1763716"/>
              <a:chExt cx="325308" cy="439200"/>
            </a:xfrm>
          </p:grpSpPr>
          <p:grpSp>
            <p:nvGrpSpPr>
              <p:cNvPr id="4983" name="Google Shape;4983;p92"/>
              <p:cNvGrpSpPr/>
              <p:nvPr/>
            </p:nvGrpSpPr>
            <p:grpSpPr>
              <a:xfrm>
                <a:off x="4652451" y="1879538"/>
                <a:ext cx="286500" cy="323378"/>
                <a:chOff x="4652451" y="1879538"/>
                <a:chExt cx="286500" cy="323378"/>
              </a:xfrm>
            </p:grpSpPr>
            <p:cxnSp>
              <p:nvCxnSpPr>
                <p:cNvPr id="4984" name="Google Shape;4984;p9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985" name="Google Shape;4985;p9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6" name="Google Shape;4986;p9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7" name="Google Shape;4987;p92"/>
          <p:cNvGrpSpPr/>
          <p:nvPr/>
        </p:nvGrpSpPr>
        <p:grpSpPr>
          <a:xfrm>
            <a:off x="3421841" y="2143768"/>
            <a:ext cx="1652173" cy="391517"/>
            <a:chOff x="3512551" y="2358270"/>
            <a:chExt cx="1597383" cy="378533"/>
          </a:xfrm>
        </p:grpSpPr>
        <p:cxnSp>
          <p:nvCxnSpPr>
            <p:cNvPr id="4988" name="Google Shape;4988;p92"/>
            <p:cNvCxnSpPr>
              <a:stCxn id="4989" idx="6"/>
              <a:endCxn id="499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991" name="Google Shape;4991;p92"/>
            <p:cNvGrpSpPr/>
            <p:nvPr/>
          </p:nvGrpSpPr>
          <p:grpSpPr>
            <a:xfrm>
              <a:off x="3512551" y="2358270"/>
              <a:ext cx="225647" cy="307714"/>
              <a:chOff x="2182679" y="2004714"/>
              <a:chExt cx="792300" cy="1080458"/>
            </a:xfrm>
          </p:grpSpPr>
          <p:cxnSp>
            <p:nvCxnSpPr>
              <p:cNvPr id="4992" name="Google Shape;4992;p92"/>
              <p:cNvCxnSpPr>
                <a:stCxn id="499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989" name="Google Shape;4989;p9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92"/>
            <p:cNvGrpSpPr/>
            <p:nvPr/>
          </p:nvGrpSpPr>
          <p:grpSpPr>
            <a:xfrm>
              <a:off x="3969644" y="2440153"/>
              <a:ext cx="225853" cy="296651"/>
              <a:chOff x="3775710" y="1729289"/>
              <a:chExt cx="136500" cy="179289"/>
            </a:xfrm>
          </p:grpSpPr>
          <p:cxnSp>
            <p:nvCxnSpPr>
              <p:cNvPr id="4995" name="Google Shape;4995;p9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996" name="Google Shape;4996;p9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9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92"/>
            <p:cNvGrpSpPr/>
            <p:nvPr/>
          </p:nvGrpSpPr>
          <p:grpSpPr>
            <a:xfrm>
              <a:off x="4427051" y="2358270"/>
              <a:ext cx="225647" cy="307714"/>
              <a:chOff x="5393704" y="2004714"/>
              <a:chExt cx="792300" cy="1080458"/>
            </a:xfrm>
          </p:grpSpPr>
          <p:cxnSp>
            <p:nvCxnSpPr>
              <p:cNvPr id="4999" name="Google Shape;4999;p92"/>
              <p:cNvCxnSpPr>
                <a:stCxn id="500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001" name="Google Shape;5001;p9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92"/>
            <p:cNvGrpSpPr/>
            <p:nvPr/>
          </p:nvGrpSpPr>
          <p:grpSpPr>
            <a:xfrm>
              <a:off x="4884287" y="2440252"/>
              <a:ext cx="225647" cy="296532"/>
              <a:chOff x="6999166" y="2292572"/>
              <a:chExt cx="792300" cy="1041192"/>
            </a:xfrm>
          </p:grpSpPr>
          <p:cxnSp>
            <p:nvCxnSpPr>
              <p:cNvPr id="5003" name="Google Shape;5003;p9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990" name="Google Shape;4990;p9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5" name="Google Shape;5005;p92"/>
          <p:cNvGrpSpPr/>
          <p:nvPr/>
        </p:nvGrpSpPr>
        <p:grpSpPr>
          <a:xfrm>
            <a:off x="6842649" y="979967"/>
            <a:ext cx="1581844" cy="732818"/>
            <a:chOff x="634175" y="2986275"/>
            <a:chExt cx="3147949" cy="1458344"/>
          </a:xfrm>
        </p:grpSpPr>
        <p:cxnSp>
          <p:nvCxnSpPr>
            <p:cNvPr id="5006" name="Google Shape;5006;p92"/>
            <p:cNvCxnSpPr>
              <a:stCxn id="5007" idx="4"/>
              <a:endCxn id="500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009" name="Google Shape;5009;p92"/>
            <p:cNvCxnSpPr>
              <a:stCxn id="5008" idx="0"/>
              <a:endCxn id="501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11" name="Google Shape;5011;p92"/>
            <p:cNvCxnSpPr>
              <a:stCxn id="5010" idx="4"/>
              <a:endCxn id="501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13" name="Google Shape;5013;p92"/>
            <p:cNvCxnSpPr>
              <a:stCxn id="5012" idx="0"/>
              <a:endCxn id="501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014" name="Google Shape;5014;p9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10" name="Google Shape;5010;p9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07" name="Google Shape;5007;p9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12" name="Google Shape;5012;p9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08" name="Google Shape;5008;p9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015" name="Google Shape;5015;p92"/>
          <p:cNvGrpSpPr/>
          <p:nvPr/>
        </p:nvGrpSpPr>
        <p:grpSpPr>
          <a:xfrm>
            <a:off x="3410364" y="2674277"/>
            <a:ext cx="1675128" cy="313674"/>
            <a:chOff x="998425" y="1182125"/>
            <a:chExt cx="1065400" cy="199500"/>
          </a:xfrm>
        </p:grpSpPr>
        <p:sp>
          <p:nvSpPr>
            <p:cNvPr id="5016" name="Google Shape;5016;p9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9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9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9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92"/>
          <p:cNvGrpSpPr/>
          <p:nvPr/>
        </p:nvGrpSpPr>
        <p:grpSpPr>
          <a:xfrm>
            <a:off x="3410363" y="3630244"/>
            <a:ext cx="1675129" cy="525345"/>
            <a:chOff x="5194708" y="3484366"/>
            <a:chExt cx="3148148" cy="987304"/>
          </a:xfrm>
        </p:grpSpPr>
        <p:grpSp>
          <p:nvGrpSpPr>
            <p:cNvPr id="5022" name="Google Shape;5022;p92"/>
            <p:cNvGrpSpPr/>
            <p:nvPr/>
          </p:nvGrpSpPr>
          <p:grpSpPr>
            <a:xfrm>
              <a:off x="7531521" y="3484366"/>
              <a:ext cx="811335" cy="987304"/>
              <a:chOff x="3379425" y="1617275"/>
              <a:chExt cx="1090650" cy="1327200"/>
            </a:xfrm>
          </p:grpSpPr>
          <p:sp>
            <p:nvSpPr>
              <p:cNvPr id="5023" name="Google Shape;5023;p9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9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92"/>
            <p:cNvGrpSpPr/>
            <p:nvPr/>
          </p:nvGrpSpPr>
          <p:grpSpPr>
            <a:xfrm>
              <a:off x="6752546" y="3484366"/>
              <a:ext cx="811428" cy="987304"/>
              <a:chOff x="2332275" y="1617275"/>
              <a:chExt cx="1090775" cy="1327200"/>
            </a:xfrm>
          </p:grpSpPr>
          <p:sp>
            <p:nvSpPr>
              <p:cNvPr id="5027" name="Google Shape;5027;p9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9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9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92"/>
            <p:cNvGrpSpPr/>
            <p:nvPr/>
          </p:nvGrpSpPr>
          <p:grpSpPr>
            <a:xfrm>
              <a:off x="5973664" y="3484366"/>
              <a:ext cx="811335" cy="987304"/>
              <a:chOff x="1285250" y="1617275"/>
              <a:chExt cx="1090650" cy="1327200"/>
            </a:xfrm>
          </p:grpSpPr>
          <p:sp>
            <p:nvSpPr>
              <p:cNvPr id="5031" name="Google Shape;5031;p9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9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9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92"/>
            <p:cNvGrpSpPr/>
            <p:nvPr/>
          </p:nvGrpSpPr>
          <p:grpSpPr>
            <a:xfrm>
              <a:off x="5194708" y="3484366"/>
              <a:ext cx="811409" cy="987304"/>
              <a:chOff x="238125" y="1617275"/>
              <a:chExt cx="1090750" cy="1327200"/>
            </a:xfrm>
          </p:grpSpPr>
          <p:sp>
            <p:nvSpPr>
              <p:cNvPr id="5035" name="Google Shape;5035;p9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9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8" name="Google Shape;5038;p92"/>
          <p:cNvGrpSpPr/>
          <p:nvPr/>
        </p:nvGrpSpPr>
        <p:grpSpPr>
          <a:xfrm>
            <a:off x="6844048" y="2276133"/>
            <a:ext cx="1579046" cy="522230"/>
            <a:chOff x="6853641" y="2534077"/>
            <a:chExt cx="1515545" cy="501229"/>
          </a:xfrm>
        </p:grpSpPr>
        <p:grpSp>
          <p:nvGrpSpPr>
            <p:cNvPr id="5039" name="Google Shape;5039;p92"/>
            <p:cNvGrpSpPr/>
            <p:nvPr/>
          </p:nvGrpSpPr>
          <p:grpSpPr>
            <a:xfrm>
              <a:off x="6853641" y="2618923"/>
              <a:ext cx="1515545" cy="324556"/>
              <a:chOff x="6853641" y="2618923"/>
              <a:chExt cx="1515545" cy="324556"/>
            </a:xfrm>
          </p:grpSpPr>
          <p:sp>
            <p:nvSpPr>
              <p:cNvPr id="5040" name="Google Shape;5040;p9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9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9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9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5" name="Google Shape;5045;p9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9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9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9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9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92"/>
          <p:cNvGrpSpPr/>
          <p:nvPr/>
        </p:nvGrpSpPr>
        <p:grpSpPr>
          <a:xfrm>
            <a:off x="3438940" y="3151173"/>
            <a:ext cx="1617976" cy="346616"/>
            <a:chOff x="1808063" y="4294338"/>
            <a:chExt cx="3370782" cy="721817"/>
          </a:xfrm>
        </p:grpSpPr>
        <p:sp>
          <p:nvSpPr>
            <p:cNvPr id="5051" name="Google Shape;5051;p9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9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9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9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9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9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9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9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9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9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92"/>
          <p:cNvGrpSpPr/>
          <p:nvPr/>
        </p:nvGrpSpPr>
        <p:grpSpPr>
          <a:xfrm>
            <a:off x="5264936" y="3817923"/>
            <a:ext cx="1417067" cy="350605"/>
            <a:chOff x="4234950" y="2101012"/>
            <a:chExt cx="4219974" cy="1044090"/>
          </a:xfrm>
        </p:grpSpPr>
        <p:sp>
          <p:nvSpPr>
            <p:cNvPr id="5062" name="Google Shape;5062;p9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9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9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9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9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9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9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9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9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9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9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9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9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9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9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9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92"/>
          <p:cNvGrpSpPr/>
          <p:nvPr/>
        </p:nvGrpSpPr>
        <p:grpSpPr>
          <a:xfrm>
            <a:off x="6840408" y="1808681"/>
            <a:ext cx="1586327" cy="371557"/>
            <a:chOff x="1247650" y="2075423"/>
            <a:chExt cx="6648477" cy="1557238"/>
          </a:xfrm>
        </p:grpSpPr>
        <p:sp>
          <p:nvSpPr>
            <p:cNvPr id="5079" name="Google Shape;5079;p9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9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9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9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9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9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92"/>
          <p:cNvGrpSpPr/>
          <p:nvPr/>
        </p:nvGrpSpPr>
        <p:grpSpPr>
          <a:xfrm>
            <a:off x="5271678" y="961870"/>
            <a:ext cx="1415601" cy="1648533"/>
            <a:chOff x="1839112" y="2209163"/>
            <a:chExt cx="1918159" cy="2233784"/>
          </a:xfrm>
        </p:grpSpPr>
        <p:sp>
          <p:nvSpPr>
            <p:cNvPr id="5086" name="Google Shape;5086;p9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9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9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9" name="Google Shape;5089;p92"/>
            <p:cNvCxnSpPr>
              <a:stCxn id="5086" idx="6"/>
              <a:endCxn id="508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090" name="Google Shape;5090;p92"/>
            <p:cNvCxnSpPr>
              <a:stCxn id="5087" idx="4"/>
              <a:endCxn id="509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092" name="Google Shape;5092;p92"/>
            <p:cNvCxnSpPr>
              <a:stCxn id="5091" idx="6"/>
              <a:endCxn id="508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093" name="Google Shape;5093;p92"/>
            <p:cNvCxnSpPr>
              <a:stCxn id="5088" idx="4"/>
              <a:endCxn id="509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091" name="Google Shape;5091;p9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9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9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6" name="Google Shape;5096;p92"/>
            <p:cNvCxnSpPr>
              <a:endCxn id="509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097" name="Google Shape;5097;p92"/>
          <p:cNvGrpSpPr/>
          <p:nvPr/>
        </p:nvGrpSpPr>
        <p:grpSpPr>
          <a:xfrm>
            <a:off x="3428944" y="979954"/>
            <a:ext cx="1637968" cy="154942"/>
            <a:chOff x="238125" y="2506075"/>
            <a:chExt cx="7115411" cy="673075"/>
          </a:xfrm>
        </p:grpSpPr>
        <p:sp>
          <p:nvSpPr>
            <p:cNvPr id="5098" name="Google Shape;5098;p9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9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9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9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9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92"/>
          <p:cNvGrpSpPr/>
          <p:nvPr/>
        </p:nvGrpSpPr>
        <p:grpSpPr>
          <a:xfrm>
            <a:off x="1969680" y="1294672"/>
            <a:ext cx="1262932" cy="785408"/>
            <a:chOff x="548861" y="389676"/>
            <a:chExt cx="3843371" cy="2390163"/>
          </a:xfrm>
        </p:grpSpPr>
        <p:cxnSp>
          <p:nvCxnSpPr>
            <p:cNvPr id="5104" name="Google Shape;5104;p9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05" name="Google Shape;5105;p9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06" name="Google Shape;5106;p9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07" name="Google Shape;5107;p9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108" name="Google Shape;5108;p9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109" name="Google Shape;5109;p9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0" name="Google Shape;5110;p9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111" name="Google Shape;5111;p9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9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9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9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9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9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92"/>
          <p:cNvGrpSpPr/>
          <p:nvPr/>
        </p:nvGrpSpPr>
        <p:grpSpPr>
          <a:xfrm>
            <a:off x="757812" y="2401550"/>
            <a:ext cx="1412054" cy="633562"/>
            <a:chOff x="1187400" y="2529299"/>
            <a:chExt cx="6769193" cy="2241903"/>
          </a:xfrm>
        </p:grpSpPr>
        <p:sp>
          <p:nvSpPr>
            <p:cNvPr id="5118" name="Google Shape;5118;p9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19" name="Google Shape;5119;p9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20" name="Google Shape;5120;p9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21" name="Google Shape;5121;p9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22" name="Google Shape;5122;p9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23" name="Google Shape;5123;p9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24" name="Google Shape;5124;p9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125" name="Google Shape;5125;p92"/>
            <p:cNvCxnSpPr>
              <a:stCxn id="5118" idx="2"/>
              <a:endCxn id="511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26" name="Google Shape;5126;p92"/>
            <p:cNvCxnSpPr>
              <a:stCxn id="5120" idx="0"/>
              <a:endCxn id="511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27" name="Google Shape;5127;p92"/>
            <p:cNvCxnSpPr>
              <a:stCxn id="5120" idx="2"/>
              <a:endCxn id="512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28" name="Google Shape;5128;p92"/>
            <p:cNvCxnSpPr>
              <a:stCxn id="5121" idx="0"/>
              <a:endCxn id="512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29" name="Google Shape;5129;p92"/>
            <p:cNvCxnSpPr>
              <a:stCxn id="5119" idx="2"/>
              <a:endCxn id="512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30" name="Google Shape;5130;p92"/>
            <p:cNvCxnSpPr>
              <a:stCxn id="5123" idx="0"/>
              <a:endCxn id="511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131" name="Google Shape;5131;p92"/>
          <p:cNvGrpSpPr/>
          <p:nvPr/>
        </p:nvGrpSpPr>
        <p:grpSpPr>
          <a:xfrm>
            <a:off x="6844058" y="2894258"/>
            <a:ext cx="1579035" cy="540873"/>
            <a:chOff x="6895650" y="3126697"/>
            <a:chExt cx="1436662" cy="492105"/>
          </a:xfrm>
        </p:grpSpPr>
        <p:sp>
          <p:nvSpPr>
            <p:cNvPr id="5132" name="Google Shape;5132;p9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9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9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9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9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7" name="Google Shape;5137;p92"/>
            <p:cNvGrpSpPr/>
            <p:nvPr/>
          </p:nvGrpSpPr>
          <p:grpSpPr>
            <a:xfrm>
              <a:off x="6995957" y="3335810"/>
              <a:ext cx="1230393" cy="71754"/>
              <a:chOff x="6995957" y="3287964"/>
              <a:chExt cx="1230393" cy="71754"/>
            </a:xfrm>
          </p:grpSpPr>
          <p:sp>
            <p:nvSpPr>
              <p:cNvPr id="5138" name="Google Shape;5138;p9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9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9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9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9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3" name="Google Shape;5143;p92"/>
          <p:cNvGrpSpPr/>
          <p:nvPr/>
        </p:nvGrpSpPr>
        <p:grpSpPr>
          <a:xfrm>
            <a:off x="6842640" y="3531021"/>
            <a:ext cx="1581862" cy="650625"/>
            <a:chOff x="6777990" y="3710194"/>
            <a:chExt cx="1646915" cy="677382"/>
          </a:xfrm>
        </p:grpSpPr>
        <p:grpSp>
          <p:nvGrpSpPr>
            <p:cNvPr id="5144" name="Google Shape;5144;p92"/>
            <p:cNvGrpSpPr/>
            <p:nvPr/>
          </p:nvGrpSpPr>
          <p:grpSpPr>
            <a:xfrm>
              <a:off x="6777990" y="3874492"/>
              <a:ext cx="411129" cy="513083"/>
              <a:chOff x="6777990" y="3874492"/>
              <a:chExt cx="411129" cy="513083"/>
            </a:xfrm>
          </p:grpSpPr>
          <p:cxnSp>
            <p:nvCxnSpPr>
              <p:cNvPr id="5145" name="Google Shape;5145;p9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146" name="Google Shape;5146;p9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92"/>
            <p:cNvGrpSpPr/>
            <p:nvPr/>
          </p:nvGrpSpPr>
          <p:grpSpPr>
            <a:xfrm>
              <a:off x="7188425" y="3710194"/>
              <a:ext cx="411123" cy="520535"/>
              <a:chOff x="7188425" y="3710194"/>
              <a:chExt cx="411123" cy="520535"/>
            </a:xfrm>
          </p:grpSpPr>
          <p:cxnSp>
            <p:nvCxnSpPr>
              <p:cNvPr id="5148" name="Google Shape;5148;p9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149" name="Google Shape;5149;p9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92"/>
            <p:cNvGrpSpPr/>
            <p:nvPr/>
          </p:nvGrpSpPr>
          <p:grpSpPr>
            <a:xfrm>
              <a:off x="7603341" y="3874492"/>
              <a:ext cx="411474" cy="513083"/>
              <a:chOff x="7603341" y="3874492"/>
              <a:chExt cx="411474" cy="513083"/>
            </a:xfrm>
          </p:grpSpPr>
          <p:cxnSp>
            <p:nvCxnSpPr>
              <p:cNvPr id="5151" name="Google Shape;5151;p9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152" name="Google Shape;5152;p9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92"/>
            <p:cNvGrpSpPr/>
            <p:nvPr/>
          </p:nvGrpSpPr>
          <p:grpSpPr>
            <a:xfrm>
              <a:off x="8013776" y="3722847"/>
              <a:ext cx="411129" cy="507881"/>
              <a:chOff x="8013776" y="3722847"/>
              <a:chExt cx="411129" cy="507881"/>
            </a:xfrm>
          </p:grpSpPr>
          <p:cxnSp>
            <p:nvCxnSpPr>
              <p:cNvPr id="5154" name="Google Shape;5154;p9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155" name="Google Shape;5155;p9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6" name="Google Shape;5156;p92"/>
          <p:cNvGrpSpPr/>
          <p:nvPr/>
        </p:nvGrpSpPr>
        <p:grpSpPr>
          <a:xfrm>
            <a:off x="5262155" y="2703861"/>
            <a:ext cx="1421889" cy="1020603"/>
            <a:chOff x="5190863" y="2824811"/>
            <a:chExt cx="1544860" cy="1108869"/>
          </a:xfrm>
        </p:grpSpPr>
        <p:grpSp>
          <p:nvGrpSpPr>
            <p:cNvPr id="5157" name="Google Shape;5157;p92"/>
            <p:cNvGrpSpPr/>
            <p:nvPr/>
          </p:nvGrpSpPr>
          <p:grpSpPr>
            <a:xfrm>
              <a:off x="5938695" y="3176919"/>
              <a:ext cx="685761" cy="404739"/>
              <a:chOff x="5938695" y="3176919"/>
              <a:chExt cx="685761" cy="404739"/>
            </a:xfrm>
          </p:grpSpPr>
          <p:grpSp>
            <p:nvGrpSpPr>
              <p:cNvPr id="5158" name="Google Shape;5158;p92"/>
              <p:cNvGrpSpPr/>
              <p:nvPr/>
            </p:nvGrpSpPr>
            <p:grpSpPr>
              <a:xfrm>
                <a:off x="5938695" y="3176919"/>
                <a:ext cx="685761" cy="404739"/>
                <a:chOff x="5938695" y="3176919"/>
                <a:chExt cx="685761" cy="404739"/>
              </a:xfrm>
            </p:grpSpPr>
            <p:sp>
              <p:nvSpPr>
                <p:cNvPr id="5159" name="Google Shape;5159;p9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9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1" name="Google Shape;5161;p9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92"/>
            <p:cNvGrpSpPr/>
            <p:nvPr/>
          </p:nvGrpSpPr>
          <p:grpSpPr>
            <a:xfrm>
              <a:off x="5305233" y="3176835"/>
              <a:ext cx="685971" cy="404655"/>
              <a:chOff x="5305233" y="3176835"/>
              <a:chExt cx="685971" cy="404655"/>
            </a:xfrm>
          </p:grpSpPr>
          <p:grpSp>
            <p:nvGrpSpPr>
              <p:cNvPr id="5163" name="Google Shape;5163;p92"/>
              <p:cNvGrpSpPr/>
              <p:nvPr/>
            </p:nvGrpSpPr>
            <p:grpSpPr>
              <a:xfrm>
                <a:off x="5305233" y="3176835"/>
                <a:ext cx="685971" cy="404655"/>
                <a:chOff x="5305233" y="3176835"/>
                <a:chExt cx="685971" cy="404655"/>
              </a:xfrm>
            </p:grpSpPr>
            <p:sp>
              <p:nvSpPr>
                <p:cNvPr id="5164" name="Google Shape;5164;p9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9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6" name="Google Shape;5166;p9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7" name="Google Shape;5167;p9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8" name="Google Shape;5168;p92"/>
            <p:cNvGrpSpPr/>
            <p:nvPr/>
          </p:nvGrpSpPr>
          <p:grpSpPr>
            <a:xfrm>
              <a:off x="5657361" y="2824811"/>
              <a:ext cx="1078361" cy="404655"/>
              <a:chOff x="5657361" y="2824811"/>
              <a:chExt cx="1078361" cy="404655"/>
            </a:xfrm>
          </p:grpSpPr>
          <p:grpSp>
            <p:nvGrpSpPr>
              <p:cNvPr id="5169" name="Google Shape;5169;p92"/>
              <p:cNvGrpSpPr/>
              <p:nvPr/>
            </p:nvGrpSpPr>
            <p:grpSpPr>
              <a:xfrm>
                <a:off x="5657361" y="2824811"/>
                <a:ext cx="1078361" cy="404655"/>
                <a:chOff x="5657361" y="2824811"/>
                <a:chExt cx="1078361" cy="404655"/>
              </a:xfrm>
            </p:grpSpPr>
            <p:grpSp>
              <p:nvGrpSpPr>
                <p:cNvPr id="5170" name="Google Shape;5170;p92"/>
                <p:cNvGrpSpPr/>
                <p:nvPr/>
              </p:nvGrpSpPr>
              <p:grpSpPr>
                <a:xfrm>
                  <a:off x="5938485" y="2824811"/>
                  <a:ext cx="797237" cy="404655"/>
                  <a:chOff x="5938485" y="2824811"/>
                  <a:chExt cx="797237" cy="404655"/>
                </a:xfrm>
              </p:grpSpPr>
              <p:sp>
                <p:nvSpPr>
                  <p:cNvPr id="5171" name="Google Shape;5171;p9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9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3" name="Google Shape;5173;p9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4" name="Google Shape;5174;p9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92"/>
            <p:cNvGrpSpPr/>
            <p:nvPr/>
          </p:nvGrpSpPr>
          <p:grpSpPr>
            <a:xfrm>
              <a:off x="5190863" y="3528942"/>
              <a:ext cx="1078026" cy="404739"/>
              <a:chOff x="5190863" y="3528942"/>
              <a:chExt cx="1078026" cy="404739"/>
            </a:xfrm>
          </p:grpSpPr>
          <p:sp>
            <p:nvSpPr>
              <p:cNvPr id="5176" name="Google Shape;5176;p9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7" name="Google Shape;5177;p92"/>
              <p:cNvGrpSpPr/>
              <p:nvPr/>
            </p:nvGrpSpPr>
            <p:grpSpPr>
              <a:xfrm>
                <a:off x="5190863" y="3528942"/>
                <a:ext cx="1078026" cy="404739"/>
                <a:chOff x="5190863" y="3528942"/>
                <a:chExt cx="1078026" cy="404739"/>
              </a:xfrm>
            </p:grpSpPr>
            <p:sp>
              <p:nvSpPr>
                <p:cNvPr id="5178" name="Google Shape;5178;p9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9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80" name="Google Shape;5180;p92"/>
          <p:cNvGrpSpPr/>
          <p:nvPr/>
        </p:nvGrpSpPr>
        <p:grpSpPr>
          <a:xfrm>
            <a:off x="728162" y="1268329"/>
            <a:ext cx="1086719" cy="879487"/>
            <a:chOff x="803162" y="1474292"/>
            <a:chExt cx="1086719" cy="879487"/>
          </a:xfrm>
        </p:grpSpPr>
        <p:grpSp>
          <p:nvGrpSpPr>
            <p:cNvPr id="5181" name="Google Shape;5181;p92"/>
            <p:cNvGrpSpPr/>
            <p:nvPr/>
          </p:nvGrpSpPr>
          <p:grpSpPr>
            <a:xfrm>
              <a:off x="803162" y="1625948"/>
              <a:ext cx="445856" cy="576579"/>
              <a:chOff x="803162" y="1625948"/>
              <a:chExt cx="445856" cy="576579"/>
            </a:xfrm>
          </p:grpSpPr>
          <p:sp>
            <p:nvSpPr>
              <p:cNvPr id="5182" name="Google Shape;5182;p9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92"/>
              <p:cNvGrpSpPr/>
              <p:nvPr/>
            </p:nvGrpSpPr>
            <p:grpSpPr>
              <a:xfrm>
                <a:off x="1056023" y="1625948"/>
                <a:ext cx="192995" cy="576579"/>
                <a:chOff x="1056023" y="1625948"/>
                <a:chExt cx="192995" cy="576579"/>
              </a:xfrm>
            </p:grpSpPr>
            <p:sp>
              <p:nvSpPr>
                <p:cNvPr id="5184" name="Google Shape;5184;p9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9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9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9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9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9" name="Google Shape;5189;p92"/>
            <p:cNvGrpSpPr/>
            <p:nvPr/>
          </p:nvGrpSpPr>
          <p:grpSpPr>
            <a:xfrm>
              <a:off x="1371406" y="1474292"/>
              <a:ext cx="518475" cy="879487"/>
              <a:chOff x="1398231" y="1474292"/>
              <a:chExt cx="518475" cy="879487"/>
            </a:xfrm>
          </p:grpSpPr>
          <p:grpSp>
            <p:nvGrpSpPr>
              <p:cNvPr id="5190" name="Google Shape;5190;p92"/>
              <p:cNvGrpSpPr/>
              <p:nvPr/>
            </p:nvGrpSpPr>
            <p:grpSpPr>
              <a:xfrm>
                <a:off x="1398231" y="1474292"/>
                <a:ext cx="518475" cy="341643"/>
                <a:chOff x="1398231" y="1474292"/>
                <a:chExt cx="518475" cy="341643"/>
              </a:xfrm>
            </p:grpSpPr>
            <p:sp>
              <p:nvSpPr>
                <p:cNvPr id="5191" name="Google Shape;5191;p9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2" name="Google Shape;5192;p92"/>
                <p:cNvGrpSpPr/>
                <p:nvPr/>
              </p:nvGrpSpPr>
              <p:grpSpPr>
                <a:xfrm>
                  <a:off x="1616453" y="1474292"/>
                  <a:ext cx="300253" cy="341643"/>
                  <a:chOff x="1616453" y="1475379"/>
                  <a:chExt cx="300253" cy="341643"/>
                </a:xfrm>
              </p:grpSpPr>
              <p:sp>
                <p:nvSpPr>
                  <p:cNvPr id="5193" name="Google Shape;5193;p9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9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9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9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9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9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9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0" name="Google Shape;5200;p92"/>
                  <p:cNvGrpSpPr/>
                  <p:nvPr/>
                </p:nvGrpSpPr>
                <p:grpSpPr>
                  <a:xfrm>
                    <a:off x="1839639" y="1475379"/>
                    <a:ext cx="77067" cy="341643"/>
                    <a:chOff x="1839639" y="1475379"/>
                    <a:chExt cx="77067" cy="341643"/>
                  </a:xfrm>
                </p:grpSpPr>
                <p:sp>
                  <p:nvSpPr>
                    <p:cNvPr id="5201" name="Google Shape;5201;p9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9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03" name="Google Shape;5203;p92"/>
              <p:cNvGrpSpPr/>
              <p:nvPr/>
            </p:nvGrpSpPr>
            <p:grpSpPr>
              <a:xfrm>
                <a:off x="1398451" y="2012951"/>
                <a:ext cx="518255" cy="340828"/>
                <a:chOff x="1398451" y="2012951"/>
                <a:chExt cx="518255" cy="340828"/>
              </a:xfrm>
            </p:grpSpPr>
            <p:sp>
              <p:nvSpPr>
                <p:cNvPr id="5204" name="Google Shape;5204;p9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5" name="Google Shape;5205;p92"/>
                <p:cNvGrpSpPr/>
                <p:nvPr/>
              </p:nvGrpSpPr>
              <p:grpSpPr>
                <a:xfrm>
                  <a:off x="1616453" y="2012951"/>
                  <a:ext cx="300253" cy="340828"/>
                  <a:chOff x="1616453" y="2013538"/>
                  <a:chExt cx="300253" cy="340828"/>
                </a:xfrm>
              </p:grpSpPr>
              <p:sp>
                <p:nvSpPr>
                  <p:cNvPr id="5206" name="Google Shape;5206;p9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9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9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9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9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9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9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3" name="Google Shape;5213;p92"/>
                  <p:cNvGrpSpPr/>
                  <p:nvPr/>
                </p:nvGrpSpPr>
                <p:grpSpPr>
                  <a:xfrm>
                    <a:off x="1839639" y="2013538"/>
                    <a:ext cx="77067" cy="340828"/>
                    <a:chOff x="1839639" y="2013538"/>
                    <a:chExt cx="77067" cy="340828"/>
                  </a:xfrm>
                </p:grpSpPr>
                <p:sp>
                  <p:nvSpPr>
                    <p:cNvPr id="5214" name="Google Shape;5214;p9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9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216" name="Google Shape;5216;p92"/>
          <p:cNvGrpSpPr/>
          <p:nvPr/>
        </p:nvGrpSpPr>
        <p:grpSpPr>
          <a:xfrm>
            <a:off x="724986" y="3399516"/>
            <a:ext cx="1368681" cy="682918"/>
            <a:chOff x="724986" y="3605478"/>
            <a:chExt cx="1368681" cy="682918"/>
          </a:xfrm>
        </p:grpSpPr>
        <p:grpSp>
          <p:nvGrpSpPr>
            <p:cNvPr id="5217" name="Google Shape;5217;p92"/>
            <p:cNvGrpSpPr/>
            <p:nvPr/>
          </p:nvGrpSpPr>
          <p:grpSpPr>
            <a:xfrm>
              <a:off x="1289102" y="3823629"/>
              <a:ext cx="240442" cy="250435"/>
              <a:chOff x="-165066" y="3843615"/>
              <a:chExt cx="221259" cy="230455"/>
            </a:xfrm>
          </p:grpSpPr>
          <p:sp>
            <p:nvSpPr>
              <p:cNvPr id="5218" name="Google Shape;5218;p9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9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9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9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9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9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9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9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9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9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9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9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9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9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9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9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9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9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9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9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92"/>
            <p:cNvGrpSpPr/>
            <p:nvPr/>
          </p:nvGrpSpPr>
          <p:grpSpPr>
            <a:xfrm>
              <a:off x="724986" y="3605478"/>
              <a:ext cx="1368681" cy="682918"/>
              <a:chOff x="724986" y="3605478"/>
              <a:chExt cx="1368681" cy="682918"/>
            </a:xfrm>
          </p:grpSpPr>
          <p:grpSp>
            <p:nvGrpSpPr>
              <p:cNvPr id="5239" name="Google Shape;5239;p92"/>
              <p:cNvGrpSpPr/>
              <p:nvPr/>
            </p:nvGrpSpPr>
            <p:grpSpPr>
              <a:xfrm>
                <a:off x="1498221" y="4047614"/>
                <a:ext cx="529172" cy="240783"/>
                <a:chOff x="1498221" y="4047614"/>
                <a:chExt cx="529172" cy="240783"/>
              </a:xfrm>
            </p:grpSpPr>
            <p:grpSp>
              <p:nvGrpSpPr>
                <p:cNvPr id="5240" name="Google Shape;5240;p92"/>
                <p:cNvGrpSpPr/>
                <p:nvPr/>
              </p:nvGrpSpPr>
              <p:grpSpPr>
                <a:xfrm>
                  <a:off x="1826655" y="4224370"/>
                  <a:ext cx="200738" cy="25631"/>
                  <a:chOff x="1826655" y="4224370"/>
                  <a:chExt cx="200738" cy="25631"/>
                </a:xfrm>
              </p:grpSpPr>
              <p:sp>
                <p:nvSpPr>
                  <p:cNvPr id="5241" name="Google Shape;5241;p9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9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92"/>
                <p:cNvGrpSpPr/>
                <p:nvPr/>
              </p:nvGrpSpPr>
              <p:grpSpPr>
                <a:xfrm>
                  <a:off x="1498221" y="4047614"/>
                  <a:ext cx="328444" cy="240783"/>
                  <a:chOff x="1498221" y="4047614"/>
                  <a:chExt cx="328444" cy="240783"/>
                </a:xfrm>
              </p:grpSpPr>
              <p:sp>
                <p:nvSpPr>
                  <p:cNvPr id="5244" name="Google Shape;5244;p9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5" name="Google Shape;5245;p92"/>
                  <p:cNvGrpSpPr/>
                  <p:nvPr/>
                </p:nvGrpSpPr>
                <p:grpSpPr>
                  <a:xfrm>
                    <a:off x="1498221" y="4047614"/>
                    <a:ext cx="150566" cy="190416"/>
                    <a:chOff x="1498221" y="4047614"/>
                    <a:chExt cx="150566" cy="190416"/>
                  </a:xfrm>
                </p:grpSpPr>
                <p:sp>
                  <p:nvSpPr>
                    <p:cNvPr id="5246" name="Google Shape;5246;p9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9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48" name="Google Shape;5248;p92"/>
              <p:cNvGrpSpPr/>
              <p:nvPr/>
            </p:nvGrpSpPr>
            <p:grpSpPr>
              <a:xfrm>
                <a:off x="1560718" y="3800594"/>
                <a:ext cx="532948" cy="302090"/>
                <a:chOff x="1560718" y="3800594"/>
                <a:chExt cx="532948" cy="302090"/>
              </a:xfrm>
            </p:grpSpPr>
            <p:grpSp>
              <p:nvGrpSpPr>
                <p:cNvPr id="5249" name="Google Shape;5249;p92"/>
                <p:cNvGrpSpPr/>
                <p:nvPr/>
              </p:nvGrpSpPr>
              <p:grpSpPr>
                <a:xfrm>
                  <a:off x="1912179" y="3827344"/>
                  <a:ext cx="181487" cy="25631"/>
                  <a:chOff x="1912179" y="3827344"/>
                  <a:chExt cx="181487" cy="25631"/>
                </a:xfrm>
              </p:grpSpPr>
              <p:sp>
                <p:nvSpPr>
                  <p:cNvPr id="5250" name="Google Shape;5250;p9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9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92"/>
                <p:cNvGrpSpPr/>
                <p:nvPr/>
              </p:nvGrpSpPr>
              <p:grpSpPr>
                <a:xfrm>
                  <a:off x="1912179" y="4044505"/>
                  <a:ext cx="181487" cy="25622"/>
                  <a:chOff x="1912179" y="4044506"/>
                  <a:chExt cx="181487" cy="25622"/>
                </a:xfrm>
              </p:grpSpPr>
              <p:sp>
                <p:nvSpPr>
                  <p:cNvPr id="5253" name="Google Shape;5253;p9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9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92"/>
                <p:cNvGrpSpPr/>
                <p:nvPr/>
              </p:nvGrpSpPr>
              <p:grpSpPr>
                <a:xfrm>
                  <a:off x="1560718" y="3800594"/>
                  <a:ext cx="351472" cy="302090"/>
                  <a:chOff x="1560718" y="3800594"/>
                  <a:chExt cx="351472" cy="302090"/>
                </a:xfrm>
              </p:grpSpPr>
              <p:grpSp>
                <p:nvGrpSpPr>
                  <p:cNvPr id="5256" name="Google Shape;5256;p92"/>
                  <p:cNvGrpSpPr/>
                  <p:nvPr/>
                </p:nvGrpSpPr>
                <p:grpSpPr>
                  <a:xfrm>
                    <a:off x="1560718" y="3842857"/>
                    <a:ext cx="173586" cy="217131"/>
                    <a:chOff x="1560718" y="3842857"/>
                    <a:chExt cx="173586" cy="217131"/>
                  </a:xfrm>
                </p:grpSpPr>
                <p:sp>
                  <p:nvSpPr>
                    <p:cNvPr id="5257" name="Google Shape;5257;p9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9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9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0" name="Google Shape;5260;p9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9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62" name="Google Shape;5262;p9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3" name="Google Shape;5263;p92"/>
              <p:cNvGrpSpPr/>
              <p:nvPr/>
            </p:nvGrpSpPr>
            <p:grpSpPr>
              <a:xfrm>
                <a:off x="785350" y="3605478"/>
                <a:ext cx="535311" cy="249245"/>
                <a:chOff x="785350" y="3605478"/>
                <a:chExt cx="535311" cy="249245"/>
              </a:xfrm>
            </p:grpSpPr>
            <p:grpSp>
              <p:nvGrpSpPr>
                <p:cNvPr id="5264" name="Google Shape;5264;p92"/>
                <p:cNvGrpSpPr/>
                <p:nvPr/>
              </p:nvGrpSpPr>
              <p:grpSpPr>
                <a:xfrm>
                  <a:off x="785350" y="3605478"/>
                  <a:ext cx="376191" cy="102736"/>
                  <a:chOff x="785350" y="3605478"/>
                  <a:chExt cx="376191" cy="102736"/>
                </a:xfrm>
              </p:grpSpPr>
              <p:sp>
                <p:nvSpPr>
                  <p:cNvPr id="5265" name="Google Shape;5265;p9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9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9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92"/>
                <p:cNvGrpSpPr/>
                <p:nvPr/>
              </p:nvGrpSpPr>
              <p:grpSpPr>
                <a:xfrm>
                  <a:off x="1161530" y="3655851"/>
                  <a:ext cx="159131" cy="198872"/>
                  <a:chOff x="1161530" y="3655851"/>
                  <a:chExt cx="159131" cy="198872"/>
                </a:xfrm>
              </p:grpSpPr>
              <p:sp>
                <p:nvSpPr>
                  <p:cNvPr id="5269" name="Google Shape;5269;p9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9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1" name="Google Shape;5271;p92"/>
              <p:cNvGrpSpPr/>
              <p:nvPr/>
            </p:nvGrpSpPr>
            <p:grpSpPr>
              <a:xfrm>
                <a:off x="785350" y="4047614"/>
                <a:ext cx="535311" cy="240783"/>
                <a:chOff x="785350" y="4047614"/>
                <a:chExt cx="535311" cy="240783"/>
              </a:xfrm>
            </p:grpSpPr>
            <p:grpSp>
              <p:nvGrpSpPr>
                <p:cNvPr id="5272" name="Google Shape;5272;p92"/>
                <p:cNvGrpSpPr/>
                <p:nvPr/>
              </p:nvGrpSpPr>
              <p:grpSpPr>
                <a:xfrm>
                  <a:off x="1161636" y="4047614"/>
                  <a:ext cx="159025" cy="190415"/>
                  <a:chOff x="1161636" y="4047614"/>
                  <a:chExt cx="159025" cy="190415"/>
                </a:xfrm>
              </p:grpSpPr>
              <p:sp>
                <p:nvSpPr>
                  <p:cNvPr id="5273" name="Google Shape;5273;p9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9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92"/>
                <p:cNvGrpSpPr/>
                <p:nvPr/>
              </p:nvGrpSpPr>
              <p:grpSpPr>
                <a:xfrm>
                  <a:off x="785350" y="4185661"/>
                  <a:ext cx="376191" cy="102736"/>
                  <a:chOff x="785350" y="4185661"/>
                  <a:chExt cx="376191" cy="102736"/>
                </a:xfrm>
              </p:grpSpPr>
              <p:sp>
                <p:nvSpPr>
                  <p:cNvPr id="5276" name="Google Shape;5276;p9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9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9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9" name="Google Shape;5279;p92"/>
              <p:cNvGrpSpPr/>
              <p:nvPr/>
            </p:nvGrpSpPr>
            <p:grpSpPr>
              <a:xfrm>
                <a:off x="1501054" y="3605478"/>
                <a:ext cx="526340" cy="249240"/>
                <a:chOff x="1501054" y="3605478"/>
                <a:chExt cx="526340" cy="249240"/>
              </a:xfrm>
            </p:grpSpPr>
            <p:grpSp>
              <p:nvGrpSpPr>
                <p:cNvPr id="5280" name="Google Shape;5280;p92"/>
                <p:cNvGrpSpPr/>
                <p:nvPr/>
              </p:nvGrpSpPr>
              <p:grpSpPr>
                <a:xfrm>
                  <a:off x="1834208" y="3643867"/>
                  <a:ext cx="193185" cy="25622"/>
                  <a:chOff x="1834208" y="3643867"/>
                  <a:chExt cx="193185" cy="25622"/>
                </a:xfrm>
              </p:grpSpPr>
              <p:sp>
                <p:nvSpPr>
                  <p:cNvPr id="5281" name="Google Shape;5281;p9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9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92"/>
                <p:cNvGrpSpPr/>
                <p:nvPr/>
              </p:nvGrpSpPr>
              <p:grpSpPr>
                <a:xfrm>
                  <a:off x="1501054" y="3605478"/>
                  <a:ext cx="333165" cy="249240"/>
                  <a:chOff x="1501054" y="3605478"/>
                  <a:chExt cx="333165" cy="249240"/>
                </a:xfrm>
              </p:grpSpPr>
              <p:sp>
                <p:nvSpPr>
                  <p:cNvPr id="5284" name="Google Shape;5284;p9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5" name="Google Shape;5285;p92"/>
                  <p:cNvGrpSpPr/>
                  <p:nvPr/>
                </p:nvGrpSpPr>
                <p:grpSpPr>
                  <a:xfrm>
                    <a:off x="1501054" y="3655851"/>
                    <a:ext cx="155286" cy="198867"/>
                    <a:chOff x="1501054" y="3655851"/>
                    <a:chExt cx="155286" cy="198867"/>
                  </a:xfrm>
                </p:grpSpPr>
                <p:sp>
                  <p:nvSpPr>
                    <p:cNvPr id="5286" name="Google Shape;5286;p9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9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88" name="Google Shape;5288;p92"/>
              <p:cNvGrpSpPr/>
              <p:nvPr/>
            </p:nvGrpSpPr>
            <p:grpSpPr>
              <a:xfrm>
                <a:off x="724986" y="3800594"/>
                <a:ext cx="532950" cy="302090"/>
                <a:chOff x="724986" y="3800594"/>
                <a:chExt cx="532950" cy="302090"/>
              </a:xfrm>
            </p:grpSpPr>
            <p:grpSp>
              <p:nvGrpSpPr>
                <p:cNvPr id="5289" name="Google Shape;5289;p92"/>
                <p:cNvGrpSpPr/>
                <p:nvPr/>
              </p:nvGrpSpPr>
              <p:grpSpPr>
                <a:xfrm>
                  <a:off x="724986" y="4044367"/>
                  <a:ext cx="181314" cy="25626"/>
                  <a:chOff x="724986" y="4044367"/>
                  <a:chExt cx="181314" cy="25626"/>
                </a:xfrm>
              </p:grpSpPr>
              <p:sp>
                <p:nvSpPr>
                  <p:cNvPr id="5290" name="Google Shape;5290;p9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9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92"/>
                <p:cNvGrpSpPr/>
                <p:nvPr/>
              </p:nvGrpSpPr>
              <p:grpSpPr>
                <a:xfrm>
                  <a:off x="906290" y="3800594"/>
                  <a:ext cx="351646" cy="302090"/>
                  <a:chOff x="906290" y="3800594"/>
                  <a:chExt cx="351646" cy="302090"/>
                </a:xfrm>
              </p:grpSpPr>
              <p:grpSp>
                <p:nvGrpSpPr>
                  <p:cNvPr id="5293" name="Google Shape;5293;p92"/>
                  <p:cNvGrpSpPr/>
                  <p:nvPr/>
                </p:nvGrpSpPr>
                <p:grpSpPr>
                  <a:xfrm>
                    <a:off x="1084172" y="3842857"/>
                    <a:ext cx="173764" cy="217131"/>
                    <a:chOff x="1084172" y="3842857"/>
                    <a:chExt cx="173764" cy="217131"/>
                  </a:xfrm>
                </p:grpSpPr>
                <p:grpSp>
                  <p:nvGrpSpPr>
                    <p:cNvPr id="5294" name="Google Shape;5294;p92"/>
                    <p:cNvGrpSpPr/>
                    <p:nvPr/>
                  </p:nvGrpSpPr>
                  <p:grpSpPr>
                    <a:xfrm>
                      <a:off x="1156862" y="3936509"/>
                      <a:ext cx="101073" cy="25622"/>
                      <a:chOff x="1156862" y="3936509"/>
                      <a:chExt cx="101073" cy="25622"/>
                    </a:xfrm>
                  </p:grpSpPr>
                  <p:sp>
                    <p:nvSpPr>
                      <p:cNvPr id="5295" name="Google Shape;5295;p9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9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7" name="Google Shape;5297;p9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8" name="Google Shape;5298;p9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9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92"/>
                <p:cNvGrpSpPr/>
                <p:nvPr/>
              </p:nvGrpSpPr>
              <p:grpSpPr>
                <a:xfrm>
                  <a:off x="724986" y="3830189"/>
                  <a:ext cx="189533" cy="25626"/>
                  <a:chOff x="724986" y="3830189"/>
                  <a:chExt cx="189533" cy="25626"/>
                </a:xfrm>
              </p:grpSpPr>
              <p:sp>
                <p:nvSpPr>
                  <p:cNvPr id="5301" name="Google Shape;5301;p9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9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303" name="Google Shape;5303;p92"/>
          <p:cNvGrpSpPr/>
          <p:nvPr/>
        </p:nvGrpSpPr>
        <p:grpSpPr>
          <a:xfrm>
            <a:off x="2253298" y="2249677"/>
            <a:ext cx="948701" cy="935378"/>
            <a:chOff x="2253298" y="2428317"/>
            <a:chExt cx="948701" cy="935378"/>
          </a:xfrm>
        </p:grpSpPr>
        <p:sp>
          <p:nvSpPr>
            <p:cNvPr id="5304" name="Google Shape;5304;p9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9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9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9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9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9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9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9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9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9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9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9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9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9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9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9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9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9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9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9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9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9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9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9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9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9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9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9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9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0" name="Shape 5340"/>
        <p:cNvGrpSpPr/>
        <p:nvPr/>
      </p:nvGrpSpPr>
      <p:grpSpPr>
        <a:xfrm>
          <a:off x="0" y="0"/>
          <a:ext cx="0" cy="0"/>
          <a:chOff x="0" y="0"/>
          <a:chExt cx="0" cy="0"/>
        </a:xfrm>
      </p:grpSpPr>
      <p:grpSp>
        <p:nvGrpSpPr>
          <p:cNvPr id="5341" name="Google Shape;5341;p93"/>
          <p:cNvGrpSpPr/>
          <p:nvPr/>
        </p:nvGrpSpPr>
        <p:grpSpPr>
          <a:xfrm>
            <a:off x="3339744" y="952977"/>
            <a:ext cx="2363393" cy="1017867"/>
            <a:chOff x="3292400" y="1219146"/>
            <a:chExt cx="2615240" cy="1110239"/>
          </a:xfrm>
        </p:grpSpPr>
        <p:sp>
          <p:nvSpPr>
            <p:cNvPr id="5342" name="Google Shape;5342;p9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343" name="Google Shape;5343;p9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44" name="Google Shape;5344;p9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345" name="Google Shape;5345;p9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346" name="Google Shape;5346;p9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347" name="Google Shape;5347;p9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348" name="Google Shape;5348;p9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349" name="Google Shape;5349;p9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350" name="Google Shape;5350;p9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351" name="Google Shape;5351;p9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352" name="Google Shape;5352;p9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53" name="Google Shape;5353;p9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54" name="Google Shape;5354;p9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55" name="Google Shape;5355;p9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56" name="Google Shape;5356;p93"/>
            <p:cNvGrpSpPr/>
            <p:nvPr/>
          </p:nvGrpSpPr>
          <p:grpSpPr>
            <a:xfrm>
              <a:off x="3748438" y="1378608"/>
              <a:ext cx="2159202" cy="903971"/>
              <a:chOff x="1683525" y="2179850"/>
              <a:chExt cx="4519050" cy="2134525"/>
            </a:xfrm>
          </p:grpSpPr>
          <p:sp>
            <p:nvSpPr>
              <p:cNvPr id="5357" name="Google Shape;5357;p9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58" name="Google Shape;5358;p9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59" name="Google Shape;5359;p9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60" name="Google Shape;5360;p9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61" name="Google Shape;5361;p9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62" name="Google Shape;5362;p9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63" name="Google Shape;5363;p9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64" name="Google Shape;5364;p9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65" name="Google Shape;5365;p9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66" name="Google Shape;5366;p9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67" name="Google Shape;5367;p9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68" name="Google Shape;5368;p9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369" name="Google Shape;5369;p93"/>
          <p:cNvGraphicFramePr/>
          <p:nvPr/>
        </p:nvGraphicFramePr>
        <p:xfrm>
          <a:off x="5935838" y="2130450"/>
          <a:ext cx="3000000" cy="3000000"/>
        </p:xfrm>
        <a:graphic>
          <a:graphicData uri="http://schemas.openxmlformats.org/drawingml/2006/table">
            <a:tbl>
              <a:tblPr>
                <a:noFill/>
                <a:tableStyleId>{627345EA-5869-4120-8240-93C93DB88F78}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370" name="Google Shape;5370;p93"/>
          <p:cNvGrpSpPr/>
          <p:nvPr/>
        </p:nvGrpSpPr>
        <p:grpSpPr>
          <a:xfrm>
            <a:off x="5913087" y="3189047"/>
            <a:ext cx="2519825" cy="1001454"/>
            <a:chOff x="1906114" y="789980"/>
            <a:chExt cx="1487676" cy="606868"/>
          </a:xfrm>
        </p:grpSpPr>
        <p:cxnSp>
          <p:nvCxnSpPr>
            <p:cNvPr id="5371" name="Google Shape;5371;p9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372" name="Google Shape;5372;p9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373" name="Google Shape;5373;p9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374" name="Google Shape;5374;p9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375" name="Google Shape;5375;p9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376" name="Google Shape;5376;p9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377" name="Google Shape;5377;p9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378" name="Google Shape;5378;p9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9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9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9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9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9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9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385" name="Google Shape;5385;p9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386" name="Google Shape;5386;p9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387" name="Google Shape;5387;p9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93"/>
          <p:cNvGrpSpPr/>
          <p:nvPr/>
        </p:nvGrpSpPr>
        <p:grpSpPr>
          <a:xfrm>
            <a:off x="712562" y="998005"/>
            <a:ext cx="2394370" cy="976502"/>
            <a:chOff x="749309" y="1112739"/>
            <a:chExt cx="2371603" cy="976502"/>
          </a:xfrm>
        </p:grpSpPr>
        <p:sp>
          <p:nvSpPr>
            <p:cNvPr id="5389" name="Google Shape;5389;p9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9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9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9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9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9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9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9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9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9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9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9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9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9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9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9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9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9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9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9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9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9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9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9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9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9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9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9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9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9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9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9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421" name="Google Shape;5421;p93"/>
          <p:cNvGraphicFramePr/>
          <p:nvPr/>
        </p:nvGraphicFramePr>
        <p:xfrm>
          <a:off x="5935863" y="996300"/>
          <a:ext cx="3000000" cy="3000000"/>
        </p:xfrm>
        <a:graphic>
          <a:graphicData uri="http://schemas.openxmlformats.org/drawingml/2006/table">
            <a:tbl>
              <a:tblPr>
                <a:noFill/>
                <a:tableStyleId>{627345EA-5869-4120-8240-93C93DB88F78}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422" name="Google Shape;5422;p93"/>
          <p:cNvGraphicFramePr/>
          <p:nvPr/>
        </p:nvGraphicFramePr>
        <p:xfrm>
          <a:off x="3342575" y="2130450"/>
          <a:ext cx="3000000" cy="3000000"/>
        </p:xfrm>
        <a:graphic>
          <a:graphicData uri="http://schemas.openxmlformats.org/drawingml/2006/table">
            <a:tbl>
              <a:tblPr>
                <a:noFill/>
                <a:tableStyleId>{627345EA-5869-4120-8240-93C93DB88F78}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423" name="Google Shape;5423;p93"/>
          <p:cNvGrpSpPr/>
          <p:nvPr/>
        </p:nvGrpSpPr>
        <p:grpSpPr>
          <a:xfrm>
            <a:off x="4086504" y="2517093"/>
            <a:ext cx="1517436" cy="74460"/>
            <a:chOff x="3980086" y="2804397"/>
            <a:chExt cx="1227600" cy="66900"/>
          </a:xfrm>
        </p:grpSpPr>
        <p:sp>
          <p:nvSpPr>
            <p:cNvPr id="5424" name="Google Shape;5424;p9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9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93"/>
          <p:cNvGrpSpPr/>
          <p:nvPr/>
        </p:nvGrpSpPr>
        <p:grpSpPr>
          <a:xfrm>
            <a:off x="4711569" y="2809680"/>
            <a:ext cx="892956" cy="74460"/>
            <a:chOff x="3980086" y="2804397"/>
            <a:chExt cx="1227600" cy="66900"/>
          </a:xfrm>
        </p:grpSpPr>
        <p:sp>
          <p:nvSpPr>
            <p:cNvPr id="5427" name="Google Shape;5427;p9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9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93"/>
          <p:cNvGrpSpPr/>
          <p:nvPr/>
        </p:nvGrpSpPr>
        <p:grpSpPr>
          <a:xfrm>
            <a:off x="3344661" y="3168563"/>
            <a:ext cx="2363244" cy="1005943"/>
            <a:chOff x="3358415" y="3361302"/>
            <a:chExt cx="2363244" cy="1024695"/>
          </a:xfrm>
        </p:grpSpPr>
        <p:grpSp>
          <p:nvGrpSpPr>
            <p:cNvPr id="5430" name="Google Shape;5430;p93"/>
            <p:cNvGrpSpPr/>
            <p:nvPr/>
          </p:nvGrpSpPr>
          <p:grpSpPr>
            <a:xfrm>
              <a:off x="3358415" y="3361302"/>
              <a:ext cx="441300" cy="1024695"/>
              <a:chOff x="3358415" y="3361302"/>
              <a:chExt cx="441300" cy="1024695"/>
            </a:xfrm>
          </p:grpSpPr>
          <p:sp>
            <p:nvSpPr>
              <p:cNvPr id="5431" name="Google Shape;5431;p9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9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9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9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9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9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93"/>
            <p:cNvGrpSpPr/>
            <p:nvPr/>
          </p:nvGrpSpPr>
          <p:grpSpPr>
            <a:xfrm>
              <a:off x="3838901" y="3361302"/>
              <a:ext cx="441300" cy="1024695"/>
              <a:chOff x="3838901" y="3361302"/>
              <a:chExt cx="441300" cy="1024695"/>
            </a:xfrm>
          </p:grpSpPr>
          <p:sp>
            <p:nvSpPr>
              <p:cNvPr id="5438" name="Google Shape;5438;p9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9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9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9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9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9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93"/>
            <p:cNvGrpSpPr/>
            <p:nvPr/>
          </p:nvGrpSpPr>
          <p:grpSpPr>
            <a:xfrm>
              <a:off x="4319387" y="3361302"/>
              <a:ext cx="441300" cy="1024695"/>
              <a:chOff x="4319387" y="3361302"/>
              <a:chExt cx="441300" cy="1024695"/>
            </a:xfrm>
          </p:grpSpPr>
          <p:sp>
            <p:nvSpPr>
              <p:cNvPr id="5445" name="Google Shape;5445;p9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9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9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9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9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9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93"/>
            <p:cNvGrpSpPr/>
            <p:nvPr/>
          </p:nvGrpSpPr>
          <p:grpSpPr>
            <a:xfrm>
              <a:off x="4799873" y="3361302"/>
              <a:ext cx="441300" cy="1024695"/>
              <a:chOff x="4799873" y="3361302"/>
              <a:chExt cx="441300" cy="1024695"/>
            </a:xfrm>
          </p:grpSpPr>
          <p:sp>
            <p:nvSpPr>
              <p:cNvPr id="5452" name="Google Shape;5452;p9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9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9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9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9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9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93"/>
            <p:cNvGrpSpPr/>
            <p:nvPr/>
          </p:nvGrpSpPr>
          <p:grpSpPr>
            <a:xfrm>
              <a:off x="5280360" y="3361302"/>
              <a:ext cx="441300" cy="1024695"/>
              <a:chOff x="5280360" y="3361302"/>
              <a:chExt cx="441300" cy="1024695"/>
            </a:xfrm>
          </p:grpSpPr>
          <p:sp>
            <p:nvSpPr>
              <p:cNvPr id="5459" name="Google Shape;5459;p9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9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9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9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9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9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465" name="Google Shape;5465;p93"/>
          <p:cNvGraphicFramePr/>
          <p:nvPr/>
        </p:nvGraphicFramePr>
        <p:xfrm>
          <a:off x="711088" y="2130450"/>
          <a:ext cx="3000000" cy="3000000"/>
        </p:xfrm>
        <a:graphic>
          <a:graphicData uri="http://schemas.openxmlformats.org/drawingml/2006/table">
            <a:tbl>
              <a:tblPr>
                <a:noFill/>
                <a:tableStyleId>{627345EA-5869-4120-8240-93C93DB88F78}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466" name="Google Shape;5466;p93"/>
          <p:cNvGrpSpPr/>
          <p:nvPr/>
        </p:nvGrpSpPr>
        <p:grpSpPr>
          <a:xfrm>
            <a:off x="712613" y="3180175"/>
            <a:ext cx="2403614" cy="1005900"/>
            <a:chOff x="726450" y="3372825"/>
            <a:chExt cx="2403614" cy="1005900"/>
          </a:xfrm>
        </p:grpSpPr>
        <p:grpSp>
          <p:nvGrpSpPr>
            <p:cNvPr id="5467" name="Google Shape;5467;p93"/>
            <p:cNvGrpSpPr/>
            <p:nvPr/>
          </p:nvGrpSpPr>
          <p:grpSpPr>
            <a:xfrm>
              <a:off x="726450" y="3696000"/>
              <a:ext cx="2403614" cy="500898"/>
              <a:chOff x="726450" y="3696000"/>
              <a:chExt cx="2403614" cy="500898"/>
            </a:xfrm>
          </p:grpSpPr>
          <p:sp>
            <p:nvSpPr>
              <p:cNvPr id="5468" name="Google Shape;5468;p9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69" name="Google Shape;5469;p9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470" name="Google Shape;5470;p93"/>
            <p:cNvGrpSpPr/>
            <p:nvPr/>
          </p:nvGrpSpPr>
          <p:grpSpPr>
            <a:xfrm>
              <a:off x="1348050" y="3372825"/>
              <a:ext cx="1720425" cy="1005900"/>
              <a:chOff x="1348050" y="3372825"/>
              <a:chExt cx="1720425" cy="1005900"/>
            </a:xfrm>
          </p:grpSpPr>
          <p:sp>
            <p:nvSpPr>
              <p:cNvPr id="5471" name="Google Shape;5471;p9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72" name="Google Shape;5472;p9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73" name="Google Shape;5473;p9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74" name="Google Shape;5474;p9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75" name="Google Shape;5475;p9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476" name="Google Shape;5476;p93"/>
            <p:cNvGrpSpPr/>
            <p:nvPr/>
          </p:nvGrpSpPr>
          <p:grpSpPr>
            <a:xfrm>
              <a:off x="1455707" y="3731058"/>
              <a:ext cx="1491150" cy="417657"/>
              <a:chOff x="1455707" y="3731058"/>
              <a:chExt cx="1491150" cy="417657"/>
            </a:xfrm>
          </p:grpSpPr>
          <p:grpSp>
            <p:nvGrpSpPr>
              <p:cNvPr id="5477" name="Google Shape;5477;p93"/>
              <p:cNvGrpSpPr/>
              <p:nvPr/>
            </p:nvGrpSpPr>
            <p:grpSpPr>
              <a:xfrm>
                <a:off x="1472938" y="3745828"/>
                <a:ext cx="72126" cy="53788"/>
                <a:chOff x="1472938" y="3745828"/>
                <a:chExt cx="72126" cy="53788"/>
              </a:xfrm>
            </p:grpSpPr>
            <p:sp>
              <p:nvSpPr>
                <p:cNvPr id="5478" name="Google Shape;5478;p9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9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93"/>
              <p:cNvGrpSpPr/>
              <p:nvPr/>
            </p:nvGrpSpPr>
            <p:grpSpPr>
              <a:xfrm>
                <a:off x="1819181" y="4089633"/>
                <a:ext cx="72126" cy="53788"/>
                <a:chOff x="1819181" y="4089633"/>
                <a:chExt cx="72126" cy="53788"/>
              </a:xfrm>
            </p:grpSpPr>
            <p:sp>
              <p:nvSpPr>
                <p:cNvPr id="5481" name="Google Shape;5481;p9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9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93"/>
              <p:cNvGrpSpPr/>
              <p:nvPr/>
            </p:nvGrpSpPr>
            <p:grpSpPr>
              <a:xfrm>
                <a:off x="1455707" y="4084171"/>
                <a:ext cx="64321" cy="64544"/>
                <a:chOff x="1455707" y="4084171"/>
                <a:chExt cx="64321" cy="64544"/>
              </a:xfrm>
            </p:grpSpPr>
            <p:sp>
              <p:nvSpPr>
                <p:cNvPr id="5484" name="Google Shape;5484;p9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9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93"/>
              <p:cNvGrpSpPr/>
              <p:nvPr/>
            </p:nvGrpSpPr>
            <p:grpSpPr>
              <a:xfrm>
                <a:off x="1818610" y="3731058"/>
                <a:ext cx="64321" cy="64544"/>
                <a:chOff x="1818610" y="3731058"/>
                <a:chExt cx="64321" cy="64544"/>
              </a:xfrm>
            </p:grpSpPr>
            <p:sp>
              <p:nvSpPr>
                <p:cNvPr id="5487" name="Google Shape;5487;p9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9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93"/>
              <p:cNvGrpSpPr/>
              <p:nvPr/>
            </p:nvGrpSpPr>
            <p:grpSpPr>
              <a:xfrm>
                <a:off x="2172491" y="4089633"/>
                <a:ext cx="72126" cy="53788"/>
                <a:chOff x="2172491" y="4089633"/>
                <a:chExt cx="72126" cy="53788"/>
              </a:xfrm>
            </p:grpSpPr>
            <p:sp>
              <p:nvSpPr>
                <p:cNvPr id="5490" name="Google Shape;5490;p9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9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93"/>
              <p:cNvGrpSpPr/>
              <p:nvPr/>
            </p:nvGrpSpPr>
            <p:grpSpPr>
              <a:xfrm>
                <a:off x="2171920" y="3731058"/>
                <a:ext cx="64321" cy="64544"/>
                <a:chOff x="2171920" y="3731058"/>
                <a:chExt cx="64321" cy="64544"/>
              </a:xfrm>
            </p:grpSpPr>
            <p:sp>
              <p:nvSpPr>
                <p:cNvPr id="5493" name="Google Shape;5493;p9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9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93"/>
              <p:cNvGrpSpPr/>
              <p:nvPr/>
            </p:nvGrpSpPr>
            <p:grpSpPr>
              <a:xfrm>
                <a:off x="2874730" y="3745828"/>
                <a:ext cx="72126" cy="53788"/>
                <a:chOff x="2874730" y="3745828"/>
                <a:chExt cx="72126" cy="53788"/>
              </a:xfrm>
            </p:grpSpPr>
            <p:sp>
              <p:nvSpPr>
                <p:cNvPr id="5496" name="Google Shape;5496;p9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9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93"/>
              <p:cNvGrpSpPr/>
              <p:nvPr/>
            </p:nvGrpSpPr>
            <p:grpSpPr>
              <a:xfrm>
                <a:off x="2878589" y="4081481"/>
                <a:ext cx="64321" cy="64544"/>
                <a:chOff x="2878589" y="4081481"/>
                <a:chExt cx="64321" cy="64544"/>
              </a:xfrm>
            </p:grpSpPr>
            <p:sp>
              <p:nvSpPr>
                <p:cNvPr id="5499" name="Google Shape;5499;p9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9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93"/>
              <p:cNvGrpSpPr/>
              <p:nvPr/>
            </p:nvGrpSpPr>
            <p:grpSpPr>
              <a:xfrm>
                <a:off x="2525796" y="4089633"/>
                <a:ext cx="72126" cy="53788"/>
                <a:chOff x="2525796" y="4089633"/>
                <a:chExt cx="72126" cy="53788"/>
              </a:xfrm>
            </p:grpSpPr>
            <p:sp>
              <p:nvSpPr>
                <p:cNvPr id="5502" name="Google Shape;5502;p9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9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93"/>
              <p:cNvGrpSpPr/>
              <p:nvPr/>
            </p:nvGrpSpPr>
            <p:grpSpPr>
              <a:xfrm>
                <a:off x="2525225" y="3731058"/>
                <a:ext cx="64321" cy="64544"/>
                <a:chOff x="2525225" y="3731058"/>
                <a:chExt cx="64321" cy="64544"/>
              </a:xfrm>
            </p:grpSpPr>
            <p:sp>
              <p:nvSpPr>
                <p:cNvPr id="5505" name="Google Shape;5505;p9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9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0" name="Shape 5510"/>
        <p:cNvGrpSpPr/>
        <p:nvPr/>
      </p:nvGrpSpPr>
      <p:grpSpPr>
        <a:xfrm>
          <a:off x="0" y="0"/>
          <a:ext cx="0" cy="0"/>
          <a:chOff x="0" y="0"/>
          <a:chExt cx="0" cy="0"/>
        </a:xfrm>
      </p:grpSpPr>
      <p:grpSp>
        <p:nvGrpSpPr>
          <p:cNvPr id="5511" name="Google Shape;5511;p94"/>
          <p:cNvGrpSpPr/>
          <p:nvPr/>
        </p:nvGrpSpPr>
        <p:grpSpPr>
          <a:xfrm>
            <a:off x="716991" y="971306"/>
            <a:ext cx="845921" cy="690752"/>
            <a:chOff x="732428" y="1198513"/>
            <a:chExt cx="845921" cy="690752"/>
          </a:xfrm>
        </p:grpSpPr>
        <p:grpSp>
          <p:nvGrpSpPr>
            <p:cNvPr id="5512" name="Google Shape;5512;p94"/>
            <p:cNvGrpSpPr/>
            <p:nvPr/>
          </p:nvGrpSpPr>
          <p:grpSpPr>
            <a:xfrm>
              <a:off x="823030" y="1198513"/>
              <a:ext cx="755319" cy="690752"/>
              <a:chOff x="823030" y="1198513"/>
              <a:chExt cx="755319" cy="690752"/>
            </a:xfrm>
          </p:grpSpPr>
          <p:sp>
            <p:nvSpPr>
              <p:cNvPr id="5513" name="Google Shape;5513;p9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9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94"/>
            <p:cNvGrpSpPr/>
            <p:nvPr/>
          </p:nvGrpSpPr>
          <p:grpSpPr>
            <a:xfrm>
              <a:off x="732428" y="1239937"/>
              <a:ext cx="739912" cy="607886"/>
              <a:chOff x="732428" y="1239937"/>
              <a:chExt cx="739912" cy="607886"/>
            </a:xfrm>
          </p:grpSpPr>
          <p:sp>
            <p:nvSpPr>
              <p:cNvPr id="5516" name="Google Shape;5516;p9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9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94"/>
            <p:cNvGrpSpPr/>
            <p:nvPr/>
          </p:nvGrpSpPr>
          <p:grpSpPr>
            <a:xfrm>
              <a:off x="732428" y="1277018"/>
              <a:ext cx="702832" cy="533758"/>
              <a:chOff x="732428" y="1277018"/>
              <a:chExt cx="702832" cy="533758"/>
            </a:xfrm>
          </p:grpSpPr>
          <p:sp>
            <p:nvSpPr>
              <p:cNvPr id="5519" name="Google Shape;5519;p9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9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94"/>
            <p:cNvGrpSpPr/>
            <p:nvPr/>
          </p:nvGrpSpPr>
          <p:grpSpPr>
            <a:xfrm>
              <a:off x="931170" y="1306653"/>
              <a:ext cx="647179" cy="474455"/>
              <a:chOff x="931170" y="1306653"/>
              <a:chExt cx="647179" cy="474455"/>
            </a:xfrm>
          </p:grpSpPr>
          <p:sp>
            <p:nvSpPr>
              <p:cNvPr id="5522" name="Google Shape;5522;p9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9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4" name="Google Shape;5524;p9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94"/>
          <p:cNvGrpSpPr/>
          <p:nvPr/>
        </p:nvGrpSpPr>
        <p:grpSpPr>
          <a:xfrm>
            <a:off x="3948600" y="971313"/>
            <a:ext cx="634656" cy="699982"/>
            <a:chOff x="5985650" y="2860025"/>
            <a:chExt cx="1396075" cy="1539775"/>
          </a:xfrm>
        </p:grpSpPr>
        <p:sp>
          <p:nvSpPr>
            <p:cNvPr id="5526" name="Google Shape;5526;p9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9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9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9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9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9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9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9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9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9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9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9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9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9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9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9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9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9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9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9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9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9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9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9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9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9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9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9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9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9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9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9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94"/>
          <p:cNvGrpSpPr/>
          <p:nvPr/>
        </p:nvGrpSpPr>
        <p:grpSpPr>
          <a:xfrm>
            <a:off x="4704250" y="971306"/>
            <a:ext cx="725845" cy="699975"/>
            <a:chOff x="4249973" y="1201875"/>
            <a:chExt cx="1958568" cy="1888762"/>
          </a:xfrm>
        </p:grpSpPr>
        <p:sp>
          <p:nvSpPr>
            <p:cNvPr id="5559" name="Google Shape;5559;p9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0" name="Google Shape;5560;p94"/>
            <p:cNvGrpSpPr/>
            <p:nvPr/>
          </p:nvGrpSpPr>
          <p:grpSpPr>
            <a:xfrm>
              <a:off x="5853086" y="1789142"/>
              <a:ext cx="355454" cy="1048099"/>
              <a:chOff x="5576108" y="2016725"/>
              <a:chExt cx="565200" cy="1666560"/>
            </a:xfrm>
          </p:grpSpPr>
          <p:sp>
            <p:nvSpPr>
              <p:cNvPr id="5561" name="Google Shape;5561;p9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62" name="Google Shape;5562;p9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94"/>
            <p:cNvGrpSpPr/>
            <p:nvPr/>
          </p:nvGrpSpPr>
          <p:grpSpPr>
            <a:xfrm>
              <a:off x="4869455" y="2691676"/>
              <a:ext cx="1013897" cy="398961"/>
              <a:chOff x="4012057" y="3451825"/>
              <a:chExt cx="1612175" cy="634379"/>
            </a:xfrm>
          </p:grpSpPr>
          <p:sp>
            <p:nvSpPr>
              <p:cNvPr id="5564" name="Google Shape;5564;p9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65" name="Google Shape;5565;p9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94"/>
            <p:cNvGrpSpPr/>
            <p:nvPr/>
          </p:nvGrpSpPr>
          <p:grpSpPr>
            <a:xfrm>
              <a:off x="4276937" y="2155961"/>
              <a:ext cx="651965" cy="891358"/>
              <a:chOff x="3069908" y="2599997"/>
              <a:chExt cx="1036675" cy="1417328"/>
            </a:xfrm>
          </p:grpSpPr>
          <p:sp>
            <p:nvSpPr>
              <p:cNvPr id="5567" name="Google Shape;5567;p9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68" name="Google Shape;5568;p9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94"/>
            <p:cNvGrpSpPr/>
            <p:nvPr/>
          </p:nvGrpSpPr>
          <p:grpSpPr>
            <a:xfrm>
              <a:off x="5054918" y="1201875"/>
              <a:ext cx="999548" cy="602711"/>
              <a:chOff x="4306958" y="1082925"/>
              <a:chExt cx="1589359" cy="958358"/>
            </a:xfrm>
          </p:grpSpPr>
          <p:sp>
            <p:nvSpPr>
              <p:cNvPr id="5570" name="Google Shape;5570;p9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71" name="Google Shape;5571;p9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94"/>
            <p:cNvGrpSpPr/>
            <p:nvPr/>
          </p:nvGrpSpPr>
          <p:grpSpPr>
            <a:xfrm>
              <a:off x="4249973" y="1303451"/>
              <a:ext cx="799317" cy="841334"/>
              <a:chOff x="3027033" y="1244439"/>
              <a:chExt cx="1270977" cy="1337786"/>
            </a:xfrm>
          </p:grpSpPr>
          <p:sp>
            <p:nvSpPr>
              <p:cNvPr id="5573" name="Google Shape;5573;p9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74" name="Google Shape;5574;p9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5" name="Google Shape;5575;p94"/>
          <p:cNvGrpSpPr/>
          <p:nvPr/>
        </p:nvGrpSpPr>
        <p:grpSpPr>
          <a:xfrm>
            <a:off x="4057114" y="1858087"/>
            <a:ext cx="750769" cy="683784"/>
            <a:chOff x="4204684" y="2104422"/>
            <a:chExt cx="699822" cy="637382"/>
          </a:xfrm>
        </p:grpSpPr>
        <p:grpSp>
          <p:nvGrpSpPr>
            <p:cNvPr id="5576" name="Google Shape;5576;p94"/>
            <p:cNvGrpSpPr/>
            <p:nvPr/>
          </p:nvGrpSpPr>
          <p:grpSpPr>
            <a:xfrm>
              <a:off x="4204684" y="2430067"/>
              <a:ext cx="342957" cy="311738"/>
              <a:chOff x="4204684" y="2430067"/>
              <a:chExt cx="342957" cy="311738"/>
            </a:xfrm>
          </p:grpSpPr>
          <p:sp>
            <p:nvSpPr>
              <p:cNvPr id="5577" name="Google Shape;5577;p9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9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94"/>
            <p:cNvGrpSpPr/>
            <p:nvPr/>
          </p:nvGrpSpPr>
          <p:grpSpPr>
            <a:xfrm>
              <a:off x="4561586" y="2430067"/>
              <a:ext cx="342920" cy="311738"/>
              <a:chOff x="4561586" y="2430067"/>
              <a:chExt cx="342920" cy="311738"/>
            </a:xfrm>
          </p:grpSpPr>
          <p:sp>
            <p:nvSpPr>
              <p:cNvPr id="5580" name="Google Shape;5580;p9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9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94"/>
            <p:cNvGrpSpPr/>
            <p:nvPr/>
          </p:nvGrpSpPr>
          <p:grpSpPr>
            <a:xfrm>
              <a:off x="4561586" y="2104422"/>
              <a:ext cx="342920" cy="311738"/>
              <a:chOff x="4561586" y="2104422"/>
              <a:chExt cx="342920" cy="311738"/>
            </a:xfrm>
          </p:grpSpPr>
          <p:sp>
            <p:nvSpPr>
              <p:cNvPr id="5583" name="Google Shape;5583;p9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9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94"/>
            <p:cNvGrpSpPr/>
            <p:nvPr/>
          </p:nvGrpSpPr>
          <p:grpSpPr>
            <a:xfrm>
              <a:off x="4204684" y="2104422"/>
              <a:ext cx="342957" cy="311664"/>
              <a:chOff x="4204684" y="2104422"/>
              <a:chExt cx="342957" cy="311664"/>
            </a:xfrm>
          </p:grpSpPr>
          <p:sp>
            <p:nvSpPr>
              <p:cNvPr id="5586" name="Google Shape;5586;p9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9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94"/>
          <p:cNvGrpSpPr/>
          <p:nvPr/>
        </p:nvGrpSpPr>
        <p:grpSpPr>
          <a:xfrm>
            <a:off x="5521547" y="971301"/>
            <a:ext cx="660591" cy="688867"/>
            <a:chOff x="5830645" y="1267368"/>
            <a:chExt cx="530340" cy="553040"/>
          </a:xfrm>
        </p:grpSpPr>
        <p:sp>
          <p:nvSpPr>
            <p:cNvPr id="5589" name="Google Shape;5589;p9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0" name="Google Shape;5590;p94"/>
            <p:cNvGrpSpPr/>
            <p:nvPr/>
          </p:nvGrpSpPr>
          <p:grpSpPr>
            <a:xfrm>
              <a:off x="5830645" y="1267368"/>
              <a:ext cx="259743" cy="269909"/>
              <a:chOff x="5830645" y="1267368"/>
              <a:chExt cx="259743" cy="269909"/>
            </a:xfrm>
          </p:grpSpPr>
          <p:sp>
            <p:nvSpPr>
              <p:cNvPr id="5591" name="Google Shape;5591;p9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9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94"/>
            <p:cNvGrpSpPr/>
            <p:nvPr/>
          </p:nvGrpSpPr>
          <p:grpSpPr>
            <a:xfrm>
              <a:off x="6101293" y="1267368"/>
              <a:ext cx="259692" cy="269909"/>
              <a:chOff x="6101293" y="1267368"/>
              <a:chExt cx="259692" cy="269909"/>
            </a:xfrm>
          </p:grpSpPr>
          <p:sp>
            <p:nvSpPr>
              <p:cNvPr id="5594" name="Google Shape;5594;p9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9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94"/>
            <p:cNvGrpSpPr/>
            <p:nvPr/>
          </p:nvGrpSpPr>
          <p:grpSpPr>
            <a:xfrm>
              <a:off x="5830645" y="1550500"/>
              <a:ext cx="259692" cy="269909"/>
              <a:chOff x="5830645" y="1550500"/>
              <a:chExt cx="259692" cy="269909"/>
            </a:xfrm>
          </p:grpSpPr>
          <p:sp>
            <p:nvSpPr>
              <p:cNvPr id="5597" name="Google Shape;5597;p9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9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94"/>
            <p:cNvGrpSpPr/>
            <p:nvPr/>
          </p:nvGrpSpPr>
          <p:grpSpPr>
            <a:xfrm>
              <a:off x="6101293" y="1550500"/>
              <a:ext cx="259692" cy="269909"/>
              <a:chOff x="6101293" y="1550500"/>
              <a:chExt cx="259692" cy="269909"/>
            </a:xfrm>
          </p:grpSpPr>
          <p:sp>
            <p:nvSpPr>
              <p:cNvPr id="5600" name="Google Shape;5600;p9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9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2" name="Google Shape;5602;p94"/>
          <p:cNvGrpSpPr/>
          <p:nvPr/>
        </p:nvGrpSpPr>
        <p:grpSpPr>
          <a:xfrm>
            <a:off x="723700" y="1861760"/>
            <a:ext cx="697154" cy="679574"/>
            <a:chOff x="2679875" y="2361475"/>
            <a:chExt cx="780425" cy="760575"/>
          </a:xfrm>
        </p:grpSpPr>
        <p:sp>
          <p:nvSpPr>
            <p:cNvPr id="5603" name="Google Shape;5603;p9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9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9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9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9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9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94"/>
          <p:cNvGrpSpPr/>
          <p:nvPr/>
        </p:nvGrpSpPr>
        <p:grpSpPr>
          <a:xfrm>
            <a:off x="3122859" y="971352"/>
            <a:ext cx="735829" cy="684547"/>
            <a:chOff x="3351965" y="1148808"/>
            <a:chExt cx="750770" cy="698375"/>
          </a:xfrm>
        </p:grpSpPr>
        <p:grpSp>
          <p:nvGrpSpPr>
            <p:cNvPr id="5610" name="Google Shape;5610;p94"/>
            <p:cNvGrpSpPr/>
            <p:nvPr/>
          </p:nvGrpSpPr>
          <p:grpSpPr>
            <a:xfrm>
              <a:off x="3586796" y="1148808"/>
              <a:ext cx="294857" cy="286830"/>
              <a:chOff x="3750225" y="1774000"/>
              <a:chExt cx="149575" cy="145525"/>
            </a:xfrm>
          </p:grpSpPr>
          <p:sp>
            <p:nvSpPr>
              <p:cNvPr id="5611" name="Google Shape;5611;p9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9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94"/>
            <p:cNvGrpSpPr/>
            <p:nvPr/>
          </p:nvGrpSpPr>
          <p:grpSpPr>
            <a:xfrm>
              <a:off x="3779245" y="1375768"/>
              <a:ext cx="323490" cy="286978"/>
              <a:chOff x="3847850" y="1889150"/>
              <a:chExt cx="164100" cy="145600"/>
            </a:xfrm>
          </p:grpSpPr>
          <p:sp>
            <p:nvSpPr>
              <p:cNvPr id="5614" name="Google Shape;5614;p9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9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94"/>
            <p:cNvGrpSpPr/>
            <p:nvPr/>
          </p:nvGrpSpPr>
          <p:grpSpPr>
            <a:xfrm>
              <a:off x="3351965" y="1330435"/>
              <a:ext cx="295449" cy="285401"/>
              <a:chOff x="3631100" y="1866150"/>
              <a:chExt cx="149875" cy="144800"/>
            </a:xfrm>
          </p:grpSpPr>
          <p:sp>
            <p:nvSpPr>
              <p:cNvPr id="5617" name="Google Shape;5617;p9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9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94"/>
            <p:cNvGrpSpPr/>
            <p:nvPr/>
          </p:nvGrpSpPr>
          <p:grpSpPr>
            <a:xfrm>
              <a:off x="3548208" y="1560352"/>
              <a:ext cx="294808" cy="286830"/>
              <a:chOff x="3730650" y="1982800"/>
              <a:chExt cx="149550" cy="145525"/>
            </a:xfrm>
          </p:grpSpPr>
          <p:sp>
            <p:nvSpPr>
              <p:cNvPr id="5620" name="Google Shape;5620;p9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9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2" name="Google Shape;5622;p94"/>
          <p:cNvGrpSpPr/>
          <p:nvPr/>
        </p:nvGrpSpPr>
        <p:grpSpPr>
          <a:xfrm>
            <a:off x="7624512" y="971306"/>
            <a:ext cx="804565" cy="677795"/>
            <a:chOff x="7636443" y="1204988"/>
            <a:chExt cx="804565" cy="677795"/>
          </a:xfrm>
        </p:grpSpPr>
        <p:grpSp>
          <p:nvGrpSpPr>
            <p:cNvPr id="5623" name="Google Shape;5623;p94"/>
            <p:cNvGrpSpPr/>
            <p:nvPr/>
          </p:nvGrpSpPr>
          <p:grpSpPr>
            <a:xfrm>
              <a:off x="7636443" y="1509705"/>
              <a:ext cx="804565" cy="373078"/>
              <a:chOff x="7636443" y="1509705"/>
              <a:chExt cx="804565" cy="373078"/>
            </a:xfrm>
          </p:grpSpPr>
          <p:sp>
            <p:nvSpPr>
              <p:cNvPr id="5624" name="Google Shape;5624;p9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9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94"/>
            <p:cNvGrpSpPr/>
            <p:nvPr/>
          </p:nvGrpSpPr>
          <p:grpSpPr>
            <a:xfrm>
              <a:off x="7636443" y="1408133"/>
              <a:ext cx="804565" cy="373078"/>
              <a:chOff x="7636443" y="1408133"/>
              <a:chExt cx="804565" cy="373078"/>
            </a:xfrm>
          </p:grpSpPr>
          <p:sp>
            <p:nvSpPr>
              <p:cNvPr id="5627" name="Google Shape;5627;p9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9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94"/>
            <p:cNvGrpSpPr/>
            <p:nvPr/>
          </p:nvGrpSpPr>
          <p:grpSpPr>
            <a:xfrm>
              <a:off x="7636443" y="1306560"/>
              <a:ext cx="804565" cy="373078"/>
              <a:chOff x="7636443" y="1306560"/>
              <a:chExt cx="804565" cy="373078"/>
            </a:xfrm>
          </p:grpSpPr>
          <p:sp>
            <p:nvSpPr>
              <p:cNvPr id="5630" name="Google Shape;5630;p9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9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94"/>
            <p:cNvGrpSpPr/>
            <p:nvPr/>
          </p:nvGrpSpPr>
          <p:grpSpPr>
            <a:xfrm>
              <a:off x="7636443" y="1204988"/>
              <a:ext cx="804565" cy="373078"/>
              <a:chOff x="7636443" y="1204988"/>
              <a:chExt cx="804565" cy="373078"/>
            </a:xfrm>
          </p:grpSpPr>
          <p:sp>
            <p:nvSpPr>
              <p:cNvPr id="5633" name="Google Shape;5633;p9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9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5" name="Google Shape;5635;p94"/>
          <p:cNvGrpSpPr/>
          <p:nvPr/>
        </p:nvGrpSpPr>
        <p:grpSpPr>
          <a:xfrm>
            <a:off x="4963358" y="1878721"/>
            <a:ext cx="661339" cy="661188"/>
            <a:chOff x="3990000" y="975400"/>
            <a:chExt cx="3934200" cy="3933300"/>
          </a:xfrm>
        </p:grpSpPr>
        <p:sp>
          <p:nvSpPr>
            <p:cNvPr id="5636" name="Google Shape;5636;p9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9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9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9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94"/>
          <p:cNvGrpSpPr/>
          <p:nvPr/>
        </p:nvGrpSpPr>
        <p:grpSpPr>
          <a:xfrm>
            <a:off x="6607006" y="1857359"/>
            <a:ext cx="868881" cy="684241"/>
            <a:chOff x="6598259" y="2078634"/>
            <a:chExt cx="868881" cy="684241"/>
          </a:xfrm>
        </p:grpSpPr>
        <p:sp>
          <p:nvSpPr>
            <p:cNvPr id="5641" name="Google Shape;5641;p9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9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9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9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9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9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7" name="Google Shape;5647;p94"/>
            <p:cNvGrpSpPr/>
            <p:nvPr/>
          </p:nvGrpSpPr>
          <p:grpSpPr>
            <a:xfrm>
              <a:off x="6808175" y="2078634"/>
              <a:ext cx="452229" cy="684241"/>
              <a:chOff x="6808175" y="2078634"/>
              <a:chExt cx="452229" cy="684241"/>
            </a:xfrm>
          </p:grpSpPr>
          <p:sp>
            <p:nvSpPr>
              <p:cNvPr id="5648" name="Google Shape;5648;p9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9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9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9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9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9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4" name="Google Shape;5654;p94"/>
              <p:cNvGrpSpPr/>
              <p:nvPr/>
            </p:nvGrpSpPr>
            <p:grpSpPr>
              <a:xfrm>
                <a:off x="6821586" y="2078634"/>
                <a:ext cx="426871" cy="684241"/>
                <a:chOff x="6821586" y="2078634"/>
                <a:chExt cx="426871" cy="684241"/>
              </a:xfrm>
            </p:grpSpPr>
            <p:grpSp>
              <p:nvGrpSpPr>
                <p:cNvPr id="5655" name="Google Shape;5655;p94"/>
                <p:cNvGrpSpPr/>
                <p:nvPr/>
              </p:nvGrpSpPr>
              <p:grpSpPr>
                <a:xfrm>
                  <a:off x="6821586" y="2078634"/>
                  <a:ext cx="426871" cy="684241"/>
                  <a:chOff x="6821586" y="2078634"/>
                  <a:chExt cx="426871" cy="684241"/>
                </a:xfrm>
              </p:grpSpPr>
              <p:sp>
                <p:nvSpPr>
                  <p:cNvPr id="5656" name="Google Shape;5656;p9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9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9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9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9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9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9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9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9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9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9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9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9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9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9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9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9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9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9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5" name="Google Shape;5675;p9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9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9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9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9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9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81" name="Google Shape;5681;p94"/>
          <p:cNvGrpSpPr/>
          <p:nvPr/>
        </p:nvGrpSpPr>
        <p:grpSpPr>
          <a:xfrm>
            <a:off x="5780173" y="1862968"/>
            <a:ext cx="671358" cy="671358"/>
            <a:chOff x="6535625" y="760425"/>
            <a:chExt cx="1665900" cy="1665900"/>
          </a:xfrm>
        </p:grpSpPr>
        <p:sp>
          <p:nvSpPr>
            <p:cNvPr id="5682" name="Google Shape;5682;p9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9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9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9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94"/>
          <p:cNvGrpSpPr/>
          <p:nvPr/>
        </p:nvGrpSpPr>
        <p:grpSpPr>
          <a:xfrm>
            <a:off x="716989" y="3531368"/>
            <a:ext cx="1340789" cy="640830"/>
            <a:chOff x="238125" y="1151100"/>
            <a:chExt cx="7139450" cy="3412300"/>
          </a:xfrm>
        </p:grpSpPr>
        <p:sp>
          <p:nvSpPr>
            <p:cNvPr id="5687" name="Google Shape;5687;p9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9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9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9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9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9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9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9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9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9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9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9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94"/>
          <p:cNvGrpSpPr/>
          <p:nvPr/>
        </p:nvGrpSpPr>
        <p:grpSpPr>
          <a:xfrm>
            <a:off x="5584212" y="2734649"/>
            <a:ext cx="985357" cy="585764"/>
            <a:chOff x="5145061" y="2881789"/>
            <a:chExt cx="1107641" cy="658458"/>
          </a:xfrm>
        </p:grpSpPr>
        <p:grpSp>
          <p:nvGrpSpPr>
            <p:cNvPr id="5700" name="Google Shape;5700;p94"/>
            <p:cNvGrpSpPr/>
            <p:nvPr/>
          </p:nvGrpSpPr>
          <p:grpSpPr>
            <a:xfrm>
              <a:off x="5722989" y="3244587"/>
              <a:ext cx="529713" cy="295659"/>
              <a:chOff x="5722989" y="3244587"/>
              <a:chExt cx="529713" cy="295659"/>
            </a:xfrm>
          </p:grpSpPr>
          <p:sp>
            <p:nvSpPr>
              <p:cNvPr id="5701" name="Google Shape;5701;p9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02" name="Google Shape;5702;p9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03" name="Google Shape;5703;p94"/>
            <p:cNvGrpSpPr/>
            <p:nvPr/>
          </p:nvGrpSpPr>
          <p:grpSpPr>
            <a:xfrm>
              <a:off x="5145061" y="3244587"/>
              <a:ext cx="536807" cy="295659"/>
              <a:chOff x="5145061" y="3244587"/>
              <a:chExt cx="536807" cy="295659"/>
            </a:xfrm>
          </p:grpSpPr>
          <p:sp>
            <p:nvSpPr>
              <p:cNvPr id="5704" name="Google Shape;5704;p9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05" name="Google Shape;5705;p9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06" name="Google Shape;5706;p94"/>
            <p:cNvGrpSpPr/>
            <p:nvPr/>
          </p:nvGrpSpPr>
          <p:grpSpPr>
            <a:xfrm>
              <a:off x="5341327" y="2898245"/>
              <a:ext cx="532309" cy="614891"/>
              <a:chOff x="5341327" y="2898245"/>
              <a:chExt cx="532309" cy="614891"/>
            </a:xfrm>
          </p:grpSpPr>
          <p:sp>
            <p:nvSpPr>
              <p:cNvPr id="5707" name="Google Shape;5707;p9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08" name="Google Shape;5708;p9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09" name="Google Shape;5709;p94"/>
            <p:cNvGrpSpPr/>
            <p:nvPr/>
          </p:nvGrpSpPr>
          <p:grpSpPr>
            <a:xfrm>
              <a:off x="5532290" y="2881789"/>
              <a:ext cx="620516" cy="305456"/>
              <a:chOff x="5532290" y="2881789"/>
              <a:chExt cx="620516" cy="305456"/>
            </a:xfrm>
          </p:grpSpPr>
          <p:sp>
            <p:nvSpPr>
              <p:cNvPr id="5710" name="Google Shape;5710;p9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11" name="Google Shape;5711;p9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712" name="Google Shape;5712;p94"/>
          <p:cNvGrpSpPr/>
          <p:nvPr/>
        </p:nvGrpSpPr>
        <p:grpSpPr>
          <a:xfrm>
            <a:off x="8163135" y="3526707"/>
            <a:ext cx="269068" cy="645491"/>
            <a:chOff x="7026852" y="3311869"/>
            <a:chExt cx="434331" cy="1041954"/>
          </a:xfrm>
        </p:grpSpPr>
        <p:sp>
          <p:nvSpPr>
            <p:cNvPr id="5713" name="Google Shape;5713;p9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9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9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94"/>
          <p:cNvGrpSpPr/>
          <p:nvPr/>
        </p:nvGrpSpPr>
        <p:grpSpPr>
          <a:xfrm>
            <a:off x="6179716" y="3565945"/>
            <a:ext cx="293882" cy="293836"/>
            <a:chOff x="4873519" y="3311869"/>
            <a:chExt cx="499374" cy="499296"/>
          </a:xfrm>
        </p:grpSpPr>
        <p:sp>
          <p:nvSpPr>
            <p:cNvPr id="5717" name="Google Shape;5717;p9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9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94"/>
          <p:cNvGrpSpPr/>
          <p:nvPr/>
        </p:nvGrpSpPr>
        <p:grpSpPr>
          <a:xfrm>
            <a:off x="6179716" y="3878316"/>
            <a:ext cx="293882" cy="293882"/>
            <a:chOff x="4873519" y="3875839"/>
            <a:chExt cx="499374" cy="499374"/>
          </a:xfrm>
        </p:grpSpPr>
        <p:sp>
          <p:nvSpPr>
            <p:cNvPr id="5720" name="Google Shape;5720;p9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9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94"/>
          <p:cNvGrpSpPr/>
          <p:nvPr/>
        </p:nvGrpSpPr>
        <p:grpSpPr>
          <a:xfrm>
            <a:off x="2410244" y="1850269"/>
            <a:ext cx="698104" cy="698208"/>
            <a:chOff x="2565073" y="2075876"/>
            <a:chExt cx="672482" cy="672518"/>
          </a:xfrm>
        </p:grpSpPr>
        <p:sp>
          <p:nvSpPr>
            <p:cNvPr id="5723" name="Google Shape;5723;p9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9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9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9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9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9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94"/>
          <p:cNvGrpSpPr/>
          <p:nvPr/>
        </p:nvGrpSpPr>
        <p:grpSpPr>
          <a:xfrm>
            <a:off x="5633655" y="3534869"/>
            <a:ext cx="438354" cy="637329"/>
            <a:chOff x="1697726" y="3244179"/>
            <a:chExt cx="788124" cy="1146069"/>
          </a:xfrm>
        </p:grpSpPr>
        <p:sp>
          <p:nvSpPr>
            <p:cNvPr id="5730" name="Google Shape;5730;p9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9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2" name="Google Shape;5732;p94"/>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3" name="Google Shape;5733;p94"/>
          <p:cNvGrpSpPr/>
          <p:nvPr/>
        </p:nvGrpSpPr>
        <p:grpSpPr>
          <a:xfrm>
            <a:off x="7634869" y="1863232"/>
            <a:ext cx="799565" cy="670282"/>
            <a:chOff x="7617850" y="2063282"/>
            <a:chExt cx="799565" cy="670282"/>
          </a:xfrm>
        </p:grpSpPr>
        <p:cxnSp>
          <p:nvCxnSpPr>
            <p:cNvPr id="5734" name="Google Shape;5734;p9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35" name="Google Shape;5735;p9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36" name="Google Shape;5736;p9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37" name="Google Shape;5737;p9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38" name="Google Shape;5738;p9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739" name="Google Shape;5739;p9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740" name="Google Shape;5740;p94"/>
            <p:cNvGrpSpPr/>
            <p:nvPr/>
          </p:nvGrpSpPr>
          <p:grpSpPr>
            <a:xfrm>
              <a:off x="7734309" y="2063282"/>
              <a:ext cx="570957" cy="620095"/>
              <a:chOff x="7734309" y="2063282"/>
              <a:chExt cx="570957" cy="620095"/>
            </a:xfrm>
          </p:grpSpPr>
          <p:grpSp>
            <p:nvGrpSpPr>
              <p:cNvPr id="5741" name="Google Shape;5741;p94"/>
              <p:cNvGrpSpPr/>
              <p:nvPr/>
            </p:nvGrpSpPr>
            <p:grpSpPr>
              <a:xfrm>
                <a:off x="8031573" y="2063282"/>
                <a:ext cx="273693" cy="620095"/>
                <a:chOff x="8031573" y="2063282"/>
                <a:chExt cx="273693" cy="620095"/>
              </a:xfrm>
            </p:grpSpPr>
            <p:sp>
              <p:nvSpPr>
                <p:cNvPr id="5742" name="Google Shape;5742;p9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9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9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9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94"/>
              <p:cNvGrpSpPr/>
              <p:nvPr/>
            </p:nvGrpSpPr>
            <p:grpSpPr>
              <a:xfrm flipH="1">
                <a:off x="7734309" y="2063282"/>
                <a:ext cx="273693" cy="620095"/>
                <a:chOff x="8031573" y="2063282"/>
                <a:chExt cx="273693" cy="620095"/>
              </a:xfrm>
            </p:grpSpPr>
            <p:sp>
              <p:nvSpPr>
                <p:cNvPr id="5747" name="Google Shape;5747;p9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9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9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9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751" name="Google Shape;5751;p94"/>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94"/>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3" name="Google Shape;5753;p94"/>
          <p:cNvGrpSpPr/>
          <p:nvPr/>
        </p:nvGrpSpPr>
        <p:grpSpPr>
          <a:xfrm>
            <a:off x="7821475" y="2716715"/>
            <a:ext cx="602567" cy="601884"/>
            <a:chOff x="1186975" y="238125"/>
            <a:chExt cx="5244275" cy="5238325"/>
          </a:xfrm>
        </p:grpSpPr>
        <p:sp>
          <p:nvSpPr>
            <p:cNvPr id="5754" name="Google Shape;5754;p9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9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9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9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94"/>
          <p:cNvGrpSpPr/>
          <p:nvPr/>
        </p:nvGrpSpPr>
        <p:grpSpPr>
          <a:xfrm>
            <a:off x="3264213" y="1856199"/>
            <a:ext cx="651848" cy="687338"/>
            <a:chOff x="3400515" y="2056248"/>
            <a:chExt cx="698134" cy="735987"/>
          </a:xfrm>
        </p:grpSpPr>
        <p:grpSp>
          <p:nvGrpSpPr>
            <p:cNvPr id="5759" name="Google Shape;5759;p94"/>
            <p:cNvGrpSpPr/>
            <p:nvPr/>
          </p:nvGrpSpPr>
          <p:grpSpPr>
            <a:xfrm>
              <a:off x="3400515" y="2283913"/>
              <a:ext cx="312919" cy="219900"/>
              <a:chOff x="3400515" y="2283913"/>
              <a:chExt cx="312919" cy="219900"/>
            </a:xfrm>
          </p:grpSpPr>
          <p:sp>
            <p:nvSpPr>
              <p:cNvPr id="5760" name="Google Shape;5760;p9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761" name="Google Shape;5761;p9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762" name="Google Shape;5762;p94"/>
            <p:cNvGrpSpPr/>
            <p:nvPr/>
          </p:nvGrpSpPr>
          <p:grpSpPr>
            <a:xfrm>
              <a:off x="3547823" y="2461089"/>
              <a:ext cx="219900" cy="331146"/>
              <a:chOff x="3547823" y="2461089"/>
              <a:chExt cx="219900" cy="331146"/>
            </a:xfrm>
          </p:grpSpPr>
          <p:sp>
            <p:nvSpPr>
              <p:cNvPr id="5763" name="Google Shape;5763;p9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764" name="Google Shape;5764;p9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765" name="Google Shape;5765;p94"/>
            <p:cNvGrpSpPr/>
            <p:nvPr/>
          </p:nvGrpSpPr>
          <p:grpSpPr>
            <a:xfrm>
              <a:off x="3734138" y="2461089"/>
              <a:ext cx="219900" cy="331146"/>
              <a:chOff x="3734138" y="2461089"/>
              <a:chExt cx="219900" cy="331146"/>
            </a:xfrm>
          </p:grpSpPr>
          <p:sp>
            <p:nvSpPr>
              <p:cNvPr id="5766" name="Google Shape;5766;p9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767" name="Google Shape;5767;p9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768" name="Google Shape;5768;p94"/>
            <p:cNvGrpSpPr/>
            <p:nvPr/>
          </p:nvGrpSpPr>
          <p:grpSpPr>
            <a:xfrm>
              <a:off x="3787560" y="2281742"/>
              <a:ext cx="311089" cy="219900"/>
              <a:chOff x="3787560" y="2281742"/>
              <a:chExt cx="311089" cy="219900"/>
            </a:xfrm>
          </p:grpSpPr>
          <p:sp>
            <p:nvSpPr>
              <p:cNvPr id="5769" name="Google Shape;5769;p9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770" name="Google Shape;5770;p9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771" name="Google Shape;5771;p94"/>
            <p:cNvGrpSpPr/>
            <p:nvPr/>
          </p:nvGrpSpPr>
          <p:grpSpPr>
            <a:xfrm>
              <a:off x="3637290" y="2056248"/>
              <a:ext cx="219900" cy="330736"/>
              <a:chOff x="3637290" y="2056248"/>
              <a:chExt cx="219900" cy="330736"/>
            </a:xfrm>
          </p:grpSpPr>
          <p:sp>
            <p:nvSpPr>
              <p:cNvPr id="5772" name="Google Shape;5772;p9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773" name="Google Shape;5773;p9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74" name="Google Shape;5774;p94"/>
          <p:cNvGrpSpPr/>
          <p:nvPr/>
        </p:nvGrpSpPr>
        <p:grpSpPr>
          <a:xfrm>
            <a:off x="2555919" y="2726205"/>
            <a:ext cx="1268144" cy="592394"/>
            <a:chOff x="238125" y="1188750"/>
            <a:chExt cx="7140450" cy="3335550"/>
          </a:xfrm>
        </p:grpSpPr>
        <p:sp>
          <p:nvSpPr>
            <p:cNvPr id="5775" name="Google Shape;5775;p9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9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9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9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9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94"/>
          <p:cNvGrpSpPr/>
          <p:nvPr/>
        </p:nvGrpSpPr>
        <p:grpSpPr>
          <a:xfrm>
            <a:off x="6663819" y="2728360"/>
            <a:ext cx="1053944" cy="590147"/>
            <a:chOff x="238125" y="1335475"/>
            <a:chExt cx="5418735" cy="3034175"/>
          </a:xfrm>
        </p:grpSpPr>
        <p:sp>
          <p:nvSpPr>
            <p:cNvPr id="5781" name="Google Shape;5781;p9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9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9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94"/>
          <p:cNvGrpSpPr/>
          <p:nvPr/>
        </p:nvGrpSpPr>
        <p:grpSpPr>
          <a:xfrm>
            <a:off x="4094628" y="3533259"/>
            <a:ext cx="1268207" cy="638939"/>
            <a:chOff x="3967651" y="3645904"/>
            <a:chExt cx="1479304" cy="745292"/>
          </a:xfrm>
        </p:grpSpPr>
        <p:grpSp>
          <p:nvGrpSpPr>
            <p:cNvPr id="5785" name="Google Shape;5785;p94"/>
            <p:cNvGrpSpPr/>
            <p:nvPr/>
          </p:nvGrpSpPr>
          <p:grpSpPr>
            <a:xfrm>
              <a:off x="3967651" y="4009026"/>
              <a:ext cx="1479304" cy="382170"/>
              <a:chOff x="3967651" y="4009026"/>
              <a:chExt cx="1479304" cy="382170"/>
            </a:xfrm>
          </p:grpSpPr>
          <p:grpSp>
            <p:nvGrpSpPr>
              <p:cNvPr id="5786" name="Google Shape;5786;p94"/>
              <p:cNvGrpSpPr/>
              <p:nvPr/>
            </p:nvGrpSpPr>
            <p:grpSpPr>
              <a:xfrm>
                <a:off x="4892216" y="4195630"/>
                <a:ext cx="554739" cy="195566"/>
                <a:chOff x="3604375" y="4892160"/>
                <a:chExt cx="1651500" cy="582215"/>
              </a:xfrm>
            </p:grpSpPr>
            <p:sp>
              <p:nvSpPr>
                <p:cNvPr id="5787" name="Google Shape;5787;p9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9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94"/>
              <p:cNvGrpSpPr/>
              <p:nvPr/>
            </p:nvGrpSpPr>
            <p:grpSpPr>
              <a:xfrm>
                <a:off x="3967651" y="4146303"/>
                <a:ext cx="579402" cy="244893"/>
                <a:chOff x="851875" y="4745310"/>
                <a:chExt cx="1724925" cy="729065"/>
              </a:xfrm>
            </p:grpSpPr>
            <p:sp>
              <p:nvSpPr>
                <p:cNvPr id="5790" name="Google Shape;5790;p9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9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94"/>
              <p:cNvGrpSpPr/>
              <p:nvPr/>
            </p:nvGrpSpPr>
            <p:grpSpPr>
              <a:xfrm>
                <a:off x="4460753" y="4009026"/>
                <a:ext cx="493110" cy="382170"/>
                <a:chOff x="2319875" y="4336625"/>
                <a:chExt cx="1468025" cy="1137750"/>
              </a:xfrm>
            </p:grpSpPr>
            <p:sp>
              <p:nvSpPr>
                <p:cNvPr id="5793" name="Google Shape;5793;p9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9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5" name="Google Shape;5795;p94"/>
            <p:cNvGrpSpPr/>
            <p:nvPr/>
          </p:nvGrpSpPr>
          <p:grpSpPr>
            <a:xfrm>
              <a:off x="4479443" y="3645904"/>
              <a:ext cx="455965" cy="388789"/>
              <a:chOff x="2957425" y="238100"/>
              <a:chExt cx="1910200" cy="1628775"/>
            </a:xfrm>
          </p:grpSpPr>
          <p:sp>
            <p:nvSpPr>
              <p:cNvPr id="5796" name="Google Shape;5796;p9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9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9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9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9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9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9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9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9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9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6" name="Google Shape;5806;p94"/>
          <p:cNvGrpSpPr/>
          <p:nvPr/>
        </p:nvGrpSpPr>
        <p:grpSpPr>
          <a:xfrm>
            <a:off x="2480742" y="3534460"/>
            <a:ext cx="1243128" cy="637739"/>
            <a:chOff x="2496310" y="3693351"/>
            <a:chExt cx="1342906" cy="688926"/>
          </a:xfrm>
        </p:grpSpPr>
        <p:grpSp>
          <p:nvGrpSpPr>
            <p:cNvPr id="5807" name="Google Shape;5807;p94"/>
            <p:cNvGrpSpPr/>
            <p:nvPr/>
          </p:nvGrpSpPr>
          <p:grpSpPr>
            <a:xfrm>
              <a:off x="2496310" y="3693351"/>
              <a:ext cx="1342906" cy="688875"/>
              <a:chOff x="2496310" y="3693351"/>
              <a:chExt cx="1342906" cy="688875"/>
            </a:xfrm>
          </p:grpSpPr>
          <p:sp>
            <p:nvSpPr>
              <p:cNvPr id="5808" name="Google Shape;5808;p9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9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9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9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9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9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4" name="Google Shape;5814;p94"/>
              <p:cNvCxnSpPr>
                <a:stCxn id="581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815" name="Google Shape;5815;p94"/>
              <p:cNvCxnSpPr>
                <a:stCxn id="580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816" name="Google Shape;5816;p94"/>
              <p:cNvCxnSpPr>
                <a:stCxn id="581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17" name="Google Shape;5817;p94"/>
              <p:cNvCxnSpPr>
                <a:stCxn id="581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18" name="Google Shape;5818;p94"/>
              <p:cNvCxnSpPr>
                <a:stCxn id="581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819" name="Google Shape;5819;p94"/>
            <p:cNvGrpSpPr/>
            <p:nvPr/>
          </p:nvGrpSpPr>
          <p:grpSpPr>
            <a:xfrm>
              <a:off x="2675275" y="3930557"/>
              <a:ext cx="1003306" cy="451719"/>
              <a:chOff x="2675275" y="4174282"/>
              <a:chExt cx="1003306" cy="451719"/>
            </a:xfrm>
          </p:grpSpPr>
          <p:sp>
            <p:nvSpPr>
              <p:cNvPr id="5820" name="Google Shape;5820;p9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9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9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3" name="Google Shape;5823;p94"/>
          <p:cNvGrpSpPr/>
          <p:nvPr/>
        </p:nvGrpSpPr>
        <p:grpSpPr>
          <a:xfrm>
            <a:off x="1654412" y="971306"/>
            <a:ext cx="574511" cy="874709"/>
            <a:chOff x="1715404" y="1112080"/>
            <a:chExt cx="642270" cy="977984"/>
          </a:xfrm>
        </p:grpSpPr>
        <p:grpSp>
          <p:nvGrpSpPr>
            <p:cNvPr id="5824" name="Google Shape;5824;p94"/>
            <p:cNvGrpSpPr/>
            <p:nvPr/>
          </p:nvGrpSpPr>
          <p:grpSpPr>
            <a:xfrm>
              <a:off x="1715404" y="1112080"/>
              <a:ext cx="642270" cy="977984"/>
              <a:chOff x="1715404" y="1112080"/>
              <a:chExt cx="642270" cy="977984"/>
            </a:xfrm>
          </p:grpSpPr>
          <p:sp>
            <p:nvSpPr>
              <p:cNvPr id="5825" name="Google Shape;5825;p9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9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94"/>
            <p:cNvGrpSpPr/>
            <p:nvPr/>
          </p:nvGrpSpPr>
          <p:grpSpPr>
            <a:xfrm>
              <a:off x="1768927" y="1165603"/>
              <a:ext cx="535225" cy="851367"/>
              <a:chOff x="1768927" y="1165603"/>
              <a:chExt cx="535225" cy="851367"/>
            </a:xfrm>
          </p:grpSpPr>
          <p:sp>
            <p:nvSpPr>
              <p:cNvPr id="5828" name="Google Shape;5828;p9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9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94"/>
            <p:cNvGrpSpPr/>
            <p:nvPr/>
          </p:nvGrpSpPr>
          <p:grpSpPr>
            <a:xfrm>
              <a:off x="1822449" y="1219125"/>
              <a:ext cx="428180" cy="718859"/>
              <a:chOff x="1822449" y="1219125"/>
              <a:chExt cx="428180" cy="718859"/>
            </a:xfrm>
          </p:grpSpPr>
          <p:sp>
            <p:nvSpPr>
              <p:cNvPr id="5831" name="Google Shape;5831;p9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9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94"/>
            <p:cNvGrpSpPr/>
            <p:nvPr/>
          </p:nvGrpSpPr>
          <p:grpSpPr>
            <a:xfrm>
              <a:off x="1875972" y="1272648"/>
              <a:ext cx="321135" cy="586939"/>
              <a:chOff x="1875972" y="1272648"/>
              <a:chExt cx="321135" cy="586939"/>
            </a:xfrm>
          </p:grpSpPr>
          <p:sp>
            <p:nvSpPr>
              <p:cNvPr id="5834" name="Google Shape;5834;p9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9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6" name="Google Shape;5836;p94"/>
          <p:cNvGrpSpPr/>
          <p:nvPr/>
        </p:nvGrpSpPr>
        <p:grpSpPr>
          <a:xfrm>
            <a:off x="7761573" y="3528028"/>
            <a:ext cx="293855" cy="644170"/>
            <a:chOff x="241025" y="3151575"/>
            <a:chExt cx="293855" cy="644170"/>
          </a:xfrm>
        </p:grpSpPr>
        <p:sp>
          <p:nvSpPr>
            <p:cNvPr id="5837" name="Google Shape;5837;p9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9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94"/>
          <p:cNvGrpSpPr/>
          <p:nvPr/>
        </p:nvGrpSpPr>
        <p:grpSpPr>
          <a:xfrm>
            <a:off x="709557" y="2728028"/>
            <a:ext cx="1779649" cy="591620"/>
            <a:chOff x="246070" y="1983375"/>
            <a:chExt cx="1855347" cy="616849"/>
          </a:xfrm>
        </p:grpSpPr>
        <p:sp>
          <p:nvSpPr>
            <p:cNvPr id="5840" name="Google Shape;5840;p9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9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9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9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9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9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9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9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9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94"/>
          <p:cNvGrpSpPr/>
          <p:nvPr/>
        </p:nvGrpSpPr>
        <p:grpSpPr>
          <a:xfrm>
            <a:off x="2320424" y="971306"/>
            <a:ext cx="711055" cy="745993"/>
            <a:chOff x="2496269" y="1171698"/>
            <a:chExt cx="761953" cy="799392"/>
          </a:xfrm>
        </p:grpSpPr>
        <p:grpSp>
          <p:nvGrpSpPr>
            <p:cNvPr id="5850" name="Google Shape;5850;p94"/>
            <p:cNvGrpSpPr/>
            <p:nvPr/>
          </p:nvGrpSpPr>
          <p:grpSpPr>
            <a:xfrm>
              <a:off x="2496269" y="1171698"/>
              <a:ext cx="761953" cy="723022"/>
              <a:chOff x="2496269" y="1171698"/>
              <a:chExt cx="761953" cy="723022"/>
            </a:xfrm>
          </p:grpSpPr>
          <p:sp>
            <p:nvSpPr>
              <p:cNvPr id="5851" name="Google Shape;5851;p9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9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3" name="Google Shape;5853;p94"/>
              <p:cNvGrpSpPr/>
              <p:nvPr/>
            </p:nvGrpSpPr>
            <p:grpSpPr>
              <a:xfrm>
                <a:off x="2496269" y="1171698"/>
                <a:ext cx="761953" cy="723022"/>
                <a:chOff x="2496269" y="1120652"/>
                <a:chExt cx="761953" cy="723022"/>
              </a:xfrm>
            </p:grpSpPr>
            <p:grpSp>
              <p:nvGrpSpPr>
                <p:cNvPr id="5854" name="Google Shape;5854;p94"/>
                <p:cNvGrpSpPr/>
                <p:nvPr/>
              </p:nvGrpSpPr>
              <p:grpSpPr>
                <a:xfrm>
                  <a:off x="2496269" y="1120652"/>
                  <a:ext cx="761953" cy="723022"/>
                  <a:chOff x="2496269" y="1120652"/>
                  <a:chExt cx="761953" cy="723022"/>
                </a:xfrm>
              </p:grpSpPr>
              <p:grpSp>
                <p:nvGrpSpPr>
                  <p:cNvPr id="5855" name="Google Shape;5855;p94"/>
                  <p:cNvGrpSpPr/>
                  <p:nvPr/>
                </p:nvGrpSpPr>
                <p:grpSpPr>
                  <a:xfrm>
                    <a:off x="2496269" y="1304589"/>
                    <a:ext cx="407089" cy="305057"/>
                    <a:chOff x="2496269" y="1304589"/>
                    <a:chExt cx="407089" cy="305057"/>
                  </a:xfrm>
                </p:grpSpPr>
                <p:sp>
                  <p:nvSpPr>
                    <p:cNvPr id="5856" name="Google Shape;5856;p9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9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94"/>
                  <p:cNvGrpSpPr/>
                  <p:nvPr/>
                </p:nvGrpSpPr>
                <p:grpSpPr>
                  <a:xfrm>
                    <a:off x="2586468" y="1493376"/>
                    <a:ext cx="358850" cy="349656"/>
                    <a:chOff x="2586468" y="1493376"/>
                    <a:chExt cx="358850" cy="349656"/>
                  </a:xfrm>
                </p:grpSpPr>
                <p:sp>
                  <p:nvSpPr>
                    <p:cNvPr id="5859" name="Google Shape;5859;p9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9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94"/>
                  <p:cNvGrpSpPr/>
                  <p:nvPr/>
                </p:nvGrpSpPr>
                <p:grpSpPr>
                  <a:xfrm>
                    <a:off x="2807939" y="1494024"/>
                    <a:ext cx="358857" cy="349650"/>
                    <a:chOff x="2807939" y="1494024"/>
                    <a:chExt cx="358857" cy="349650"/>
                  </a:xfrm>
                </p:grpSpPr>
                <p:sp>
                  <p:nvSpPr>
                    <p:cNvPr id="5862" name="Google Shape;5862;p9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9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94"/>
                  <p:cNvGrpSpPr/>
                  <p:nvPr/>
                </p:nvGrpSpPr>
                <p:grpSpPr>
                  <a:xfrm>
                    <a:off x="2851133" y="1305635"/>
                    <a:ext cx="407089" cy="305057"/>
                    <a:chOff x="2851133" y="1305635"/>
                    <a:chExt cx="407089" cy="305057"/>
                  </a:xfrm>
                </p:grpSpPr>
                <p:sp>
                  <p:nvSpPr>
                    <p:cNvPr id="5865" name="Google Shape;5865;p9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9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94"/>
                  <p:cNvGrpSpPr/>
                  <p:nvPr/>
                </p:nvGrpSpPr>
                <p:grpSpPr>
                  <a:xfrm>
                    <a:off x="2727495" y="1120652"/>
                    <a:ext cx="300271" cy="396358"/>
                    <a:chOff x="2727495" y="1120652"/>
                    <a:chExt cx="300271" cy="396358"/>
                  </a:xfrm>
                </p:grpSpPr>
                <p:sp>
                  <p:nvSpPr>
                    <p:cNvPr id="5868" name="Google Shape;5868;p9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9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0" name="Google Shape;5870;p94"/>
                <p:cNvGrpSpPr/>
                <p:nvPr/>
              </p:nvGrpSpPr>
              <p:grpSpPr>
                <a:xfrm>
                  <a:off x="2722305" y="1350460"/>
                  <a:ext cx="308357" cy="308344"/>
                  <a:chOff x="2722305" y="1350460"/>
                  <a:chExt cx="308357" cy="308344"/>
                </a:xfrm>
              </p:grpSpPr>
              <p:sp>
                <p:nvSpPr>
                  <p:cNvPr id="5871" name="Google Shape;5871;p9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2" name="Google Shape;5872;p94"/>
                  <p:cNvGrpSpPr/>
                  <p:nvPr/>
                </p:nvGrpSpPr>
                <p:grpSpPr>
                  <a:xfrm>
                    <a:off x="2725064" y="1364529"/>
                    <a:ext cx="297954" cy="280182"/>
                    <a:chOff x="2725064" y="1364529"/>
                    <a:chExt cx="297954" cy="280182"/>
                  </a:xfrm>
                </p:grpSpPr>
                <p:sp>
                  <p:nvSpPr>
                    <p:cNvPr id="5873" name="Google Shape;5873;p9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9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9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9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9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878" name="Google Shape;5878;p9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9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9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9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9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94"/>
          <p:cNvGrpSpPr/>
          <p:nvPr/>
        </p:nvGrpSpPr>
        <p:grpSpPr>
          <a:xfrm>
            <a:off x="3909124" y="2727412"/>
            <a:ext cx="1569144" cy="591015"/>
            <a:chOff x="3820100" y="3023049"/>
            <a:chExt cx="1303926" cy="491162"/>
          </a:xfrm>
        </p:grpSpPr>
        <p:grpSp>
          <p:nvGrpSpPr>
            <p:cNvPr id="5884" name="Google Shape;5884;p94"/>
            <p:cNvGrpSpPr/>
            <p:nvPr/>
          </p:nvGrpSpPr>
          <p:grpSpPr>
            <a:xfrm>
              <a:off x="3820100" y="3023072"/>
              <a:ext cx="1303926" cy="491139"/>
              <a:chOff x="3820100" y="3023072"/>
              <a:chExt cx="1303926" cy="491139"/>
            </a:xfrm>
          </p:grpSpPr>
          <p:sp>
            <p:nvSpPr>
              <p:cNvPr id="5885" name="Google Shape;5885;p9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9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94"/>
            <p:cNvGrpSpPr/>
            <p:nvPr/>
          </p:nvGrpSpPr>
          <p:grpSpPr>
            <a:xfrm>
              <a:off x="4132439" y="3023645"/>
              <a:ext cx="393633" cy="177096"/>
              <a:chOff x="4132439" y="3023645"/>
              <a:chExt cx="393633" cy="177096"/>
            </a:xfrm>
          </p:grpSpPr>
          <p:sp>
            <p:nvSpPr>
              <p:cNvPr id="5888" name="Google Shape;5888;p9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9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94"/>
            <p:cNvGrpSpPr/>
            <p:nvPr/>
          </p:nvGrpSpPr>
          <p:grpSpPr>
            <a:xfrm>
              <a:off x="3921811" y="3023049"/>
              <a:ext cx="1002397" cy="388943"/>
              <a:chOff x="3921811" y="3023049"/>
              <a:chExt cx="1002397" cy="388943"/>
            </a:xfrm>
          </p:grpSpPr>
          <p:sp>
            <p:nvSpPr>
              <p:cNvPr id="5891" name="Google Shape;5891;p9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9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94"/>
            <p:cNvGrpSpPr/>
            <p:nvPr/>
          </p:nvGrpSpPr>
          <p:grpSpPr>
            <a:xfrm>
              <a:off x="4023645" y="3023049"/>
              <a:ext cx="683032" cy="286722"/>
              <a:chOff x="4023645" y="3023049"/>
              <a:chExt cx="683032" cy="286722"/>
            </a:xfrm>
          </p:grpSpPr>
          <p:sp>
            <p:nvSpPr>
              <p:cNvPr id="5894" name="Google Shape;5894;p9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9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6" name="Google Shape;5896;p94"/>
          <p:cNvGrpSpPr/>
          <p:nvPr/>
        </p:nvGrpSpPr>
        <p:grpSpPr>
          <a:xfrm>
            <a:off x="1541246" y="1854257"/>
            <a:ext cx="713522" cy="688025"/>
            <a:chOff x="1706078" y="2092648"/>
            <a:chExt cx="660913" cy="637296"/>
          </a:xfrm>
        </p:grpSpPr>
        <p:sp>
          <p:nvSpPr>
            <p:cNvPr id="5897" name="Google Shape;5897;p9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8" name="Google Shape;5898;p94"/>
            <p:cNvGrpSpPr/>
            <p:nvPr/>
          </p:nvGrpSpPr>
          <p:grpSpPr>
            <a:xfrm>
              <a:off x="1706078" y="2092648"/>
              <a:ext cx="660913" cy="575241"/>
              <a:chOff x="1706078" y="2092648"/>
              <a:chExt cx="660913" cy="575241"/>
            </a:xfrm>
          </p:grpSpPr>
          <p:sp>
            <p:nvSpPr>
              <p:cNvPr id="5899" name="Google Shape;5899;p9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9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9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2" name="Google Shape;5902;p94"/>
          <p:cNvGrpSpPr/>
          <p:nvPr/>
        </p:nvGrpSpPr>
        <p:grpSpPr>
          <a:xfrm>
            <a:off x="6303104" y="971806"/>
            <a:ext cx="1317459" cy="684168"/>
            <a:chOff x="238125" y="999450"/>
            <a:chExt cx="7140700" cy="3708225"/>
          </a:xfrm>
        </p:grpSpPr>
        <p:sp>
          <p:nvSpPr>
            <p:cNvPr id="5903" name="Google Shape;5903;p9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9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9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9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9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9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9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9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9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0"/>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Bad press</a:t>
            </a:r>
            <a:endParaRPr/>
          </a:p>
        </p:txBody>
      </p:sp>
      <p:sp>
        <p:nvSpPr>
          <p:cNvPr id="367" name="Google Shape;367;p50"/>
          <p:cNvSpPr txBox="1"/>
          <p:nvPr>
            <p:ph idx="2" type="title"/>
          </p:nvPr>
        </p:nvSpPr>
        <p:spPr>
          <a:xfrm>
            <a:off x="2996550" y="1287578"/>
            <a:ext cx="3150900" cy="9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68" name="Google Shape;368;p50"/>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5" name="Shape 5915"/>
        <p:cNvGrpSpPr/>
        <p:nvPr/>
      </p:nvGrpSpPr>
      <p:grpSpPr>
        <a:xfrm>
          <a:off x="0" y="0"/>
          <a:ext cx="0" cy="0"/>
          <a:chOff x="0" y="0"/>
          <a:chExt cx="0" cy="0"/>
        </a:xfrm>
      </p:grpSpPr>
      <p:grpSp>
        <p:nvGrpSpPr>
          <p:cNvPr id="5916" name="Google Shape;5916;p95"/>
          <p:cNvGrpSpPr/>
          <p:nvPr/>
        </p:nvGrpSpPr>
        <p:grpSpPr>
          <a:xfrm>
            <a:off x="717025" y="967615"/>
            <a:ext cx="1636117" cy="1526144"/>
            <a:chOff x="729238" y="1179665"/>
            <a:chExt cx="1636117" cy="1526144"/>
          </a:xfrm>
        </p:grpSpPr>
        <p:grpSp>
          <p:nvGrpSpPr>
            <p:cNvPr id="5917" name="Google Shape;5917;p95"/>
            <p:cNvGrpSpPr/>
            <p:nvPr/>
          </p:nvGrpSpPr>
          <p:grpSpPr>
            <a:xfrm>
              <a:off x="729238" y="1179665"/>
              <a:ext cx="80700" cy="1526144"/>
              <a:chOff x="729238" y="1179665"/>
              <a:chExt cx="80700" cy="1526144"/>
            </a:xfrm>
          </p:grpSpPr>
          <p:sp>
            <p:nvSpPr>
              <p:cNvPr id="5918" name="Google Shape;5918;p9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9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9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9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9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9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9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9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9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9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95"/>
            <p:cNvGrpSpPr/>
            <p:nvPr/>
          </p:nvGrpSpPr>
          <p:grpSpPr>
            <a:xfrm>
              <a:off x="903098" y="1179665"/>
              <a:ext cx="80700" cy="1526144"/>
              <a:chOff x="903098" y="1179665"/>
              <a:chExt cx="80700" cy="1526144"/>
            </a:xfrm>
          </p:grpSpPr>
          <p:sp>
            <p:nvSpPr>
              <p:cNvPr id="5929" name="Google Shape;5929;p9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9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9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9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9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9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9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9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9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9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95"/>
            <p:cNvGrpSpPr/>
            <p:nvPr/>
          </p:nvGrpSpPr>
          <p:grpSpPr>
            <a:xfrm>
              <a:off x="1076958" y="1179665"/>
              <a:ext cx="80700" cy="1526144"/>
              <a:chOff x="1076958" y="1179665"/>
              <a:chExt cx="80700" cy="1526144"/>
            </a:xfrm>
          </p:grpSpPr>
          <p:sp>
            <p:nvSpPr>
              <p:cNvPr id="5940" name="Google Shape;5940;p9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9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9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9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9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9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9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9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9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9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95"/>
            <p:cNvGrpSpPr/>
            <p:nvPr/>
          </p:nvGrpSpPr>
          <p:grpSpPr>
            <a:xfrm>
              <a:off x="1247707" y="1179665"/>
              <a:ext cx="80700" cy="1526144"/>
              <a:chOff x="1247707" y="1179665"/>
              <a:chExt cx="80700" cy="1526144"/>
            </a:xfrm>
          </p:grpSpPr>
          <p:sp>
            <p:nvSpPr>
              <p:cNvPr id="5951" name="Google Shape;5951;p9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9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9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9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9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9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9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9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9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9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95"/>
            <p:cNvGrpSpPr/>
            <p:nvPr/>
          </p:nvGrpSpPr>
          <p:grpSpPr>
            <a:xfrm>
              <a:off x="1421567" y="1179665"/>
              <a:ext cx="80700" cy="1526144"/>
              <a:chOff x="1421567" y="1179665"/>
              <a:chExt cx="80700" cy="1526144"/>
            </a:xfrm>
          </p:grpSpPr>
          <p:sp>
            <p:nvSpPr>
              <p:cNvPr id="5962" name="Google Shape;5962;p9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9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9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9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9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9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9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9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9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9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95"/>
            <p:cNvGrpSpPr/>
            <p:nvPr/>
          </p:nvGrpSpPr>
          <p:grpSpPr>
            <a:xfrm>
              <a:off x="1592327" y="1179665"/>
              <a:ext cx="80700" cy="1526144"/>
              <a:chOff x="1592327" y="1179665"/>
              <a:chExt cx="80700" cy="1526144"/>
            </a:xfrm>
          </p:grpSpPr>
          <p:sp>
            <p:nvSpPr>
              <p:cNvPr id="5973" name="Google Shape;5973;p9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9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9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9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9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9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9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9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9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9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95"/>
            <p:cNvGrpSpPr/>
            <p:nvPr/>
          </p:nvGrpSpPr>
          <p:grpSpPr>
            <a:xfrm>
              <a:off x="1766187" y="1179665"/>
              <a:ext cx="80700" cy="1526144"/>
              <a:chOff x="1766187" y="1179665"/>
              <a:chExt cx="80700" cy="1526144"/>
            </a:xfrm>
          </p:grpSpPr>
          <p:sp>
            <p:nvSpPr>
              <p:cNvPr id="5984" name="Google Shape;5984;p9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9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9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9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9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9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9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9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9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9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95"/>
            <p:cNvGrpSpPr/>
            <p:nvPr/>
          </p:nvGrpSpPr>
          <p:grpSpPr>
            <a:xfrm>
              <a:off x="1936935" y="1179665"/>
              <a:ext cx="80700" cy="1526144"/>
              <a:chOff x="1936935" y="1179665"/>
              <a:chExt cx="80700" cy="1526144"/>
            </a:xfrm>
          </p:grpSpPr>
          <p:sp>
            <p:nvSpPr>
              <p:cNvPr id="5995" name="Google Shape;5995;p9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9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9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9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9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9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9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9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9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9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95"/>
            <p:cNvGrpSpPr/>
            <p:nvPr/>
          </p:nvGrpSpPr>
          <p:grpSpPr>
            <a:xfrm>
              <a:off x="2110795" y="1179665"/>
              <a:ext cx="80700" cy="1526144"/>
              <a:chOff x="2110795" y="1179665"/>
              <a:chExt cx="80700" cy="1526144"/>
            </a:xfrm>
          </p:grpSpPr>
          <p:sp>
            <p:nvSpPr>
              <p:cNvPr id="6006" name="Google Shape;6006;p9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9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9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9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9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9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9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9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9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9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95"/>
            <p:cNvGrpSpPr/>
            <p:nvPr/>
          </p:nvGrpSpPr>
          <p:grpSpPr>
            <a:xfrm>
              <a:off x="2284655" y="1179665"/>
              <a:ext cx="80700" cy="1526144"/>
              <a:chOff x="2284655" y="1179665"/>
              <a:chExt cx="80700" cy="1526144"/>
            </a:xfrm>
          </p:grpSpPr>
          <p:sp>
            <p:nvSpPr>
              <p:cNvPr id="6017" name="Google Shape;6017;p9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9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9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9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9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9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9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9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9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9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7" name="Google Shape;6027;p95"/>
          <p:cNvGrpSpPr/>
          <p:nvPr/>
        </p:nvGrpSpPr>
        <p:grpSpPr>
          <a:xfrm>
            <a:off x="2611692" y="986753"/>
            <a:ext cx="1364248" cy="1102133"/>
            <a:chOff x="2623904" y="1198803"/>
            <a:chExt cx="1364248" cy="1102133"/>
          </a:xfrm>
        </p:grpSpPr>
        <p:grpSp>
          <p:nvGrpSpPr>
            <p:cNvPr id="6028" name="Google Shape;6028;p95"/>
            <p:cNvGrpSpPr/>
            <p:nvPr/>
          </p:nvGrpSpPr>
          <p:grpSpPr>
            <a:xfrm>
              <a:off x="2623907" y="1198803"/>
              <a:ext cx="1364245" cy="273000"/>
              <a:chOff x="2623907" y="1198803"/>
              <a:chExt cx="1364245" cy="273000"/>
            </a:xfrm>
          </p:grpSpPr>
          <p:sp>
            <p:nvSpPr>
              <p:cNvPr id="6029" name="Google Shape;6029;p9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9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9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9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9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95"/>
            <p:cNvGrpSpPr/>
            <p:nvPr/>
          </p:nvGrpSpPr>
          <p:grpSpPr>
            <a:xfrm>
              <a:off x="2623904" y="1476964"/>
              <a:ext cx="1364245" cy="273000"/>
              <a:chOff x="2623904" y="1476964"/>
              <a:chExt cx="1364245" cy="273000"/>
            </a:xfrm>
          </p:grpSpPr>
          <p:sp>
            <p:nvSpPr>
              <p:cNvPr id="6035" name="Google Shape;6035;p9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9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9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9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9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95"/>
            <p:cNvGrpSpPr/>
            <p:nvPr/>
          </p:nvGrpSpPr>
          <p:grpSpPr>
            <a:xfrm>
              <a:off x="2623907" y="1749775"/>
              <a:ext cx="1364245" cy="273000"/>
              <a:chOff x="2623907" y="1749775"/>
              <a:chExt cx="1364245" cy="273000"/>
            </a:xfrm>
          </p:grpSpPr>
          <p:sp>
            <p:nvSpPr>
              <p:cNvPr id="6041" name="Google Shape;6041;p9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9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9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9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9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95"/>
            <p:cNvGrpSpPr/>
            <p:nvPr/>
          </p:nvGrpSpPr>
          <p:grpSpPr>
            <a:xfrm>
              <a:off x="2623904" y="2027936"/>
              <a:ext cx="1364245" cy="273000"/>
              <a:chOff x="2623904" y="2027936"/>
              <a:chExt cx="1364245" cy="273000"/>
            </a:xfrm>
          </p:grpSpPr>
          <p:sp>
            <p:nvSpPr>
              <p:cNvPr id="6047" name="Google Shape;6047;p9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9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9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9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9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2" name="Google Shape;6052;p95"/>
          <p:cNvGrpSpPr/>
          <p:nvPr/>
        </p:nvGrpSpPr>
        <p:grpSpPr>
          <a:xfrm>
            <a:off x="2601153" y="2445826"/>
            <a:ext cx="1387541" cy="159124"/>
            <a:chOff x="3200660" y="2180272"/>
            <a:chExt cx="2563824" cy="378237"/>
          </a:xfrm>
        </p:grpSpPr>
        <p:sp>
          <p:nvSpPr>
            <p:cNvPr id="6053" name="Google Shape;6053;p9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9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9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9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9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9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9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9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9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9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9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9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9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9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9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9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9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9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95"/>
          <p:cNvGrpSpPr/>
          <p:nvPr/>
        </p:nvGrpSpPr>
        <p:grpSpPr>
          <a:xfrm>
            <a:off x="2597677" y="2723590"/>
            <a:ext cx="1390502" cy="159625"/>
            <a:chOff x="3530150" y="2790075"/>
            <a:chExt cx="1962600" cy="225300"/>
          </a:xfrm>
        </p:grpSpPr>
        <p:sp>
          <p:nvSpPr>
            <p:cNvPr id="6072" name="Google Shape;6072;p9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9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95"/>
          <p:cNvGrpSpPr/>
          <p:nvPr/>
        </p:nvGrpSpPr>
        <p:grpSpPr>
          <a:xfrm>
            <a:off x="2597735" y="3001855"/>
            <a:ext cx="1411629" cy="154175"/>
            <a:chOff x="3558802" y="4011244"/>
            <a:chExt cx="1866000" cy="111600"/>
          </a:xfrm>
        </p:grpSpPr>
        <p:sp>
          <p:nvSpPr>
            <p:cNvPr id="6075" name="Google Shape;6075;p9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9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95"/>
          <p:cNvGrpSpPr/>
          <p:nvPr/>
        </p:nvGrpSpPr>
        <p:grpSpPr>
          <a:xfrm>
            <a:off x="2598023" y="2207425"/>
            <a:ext cx="1383503" cy="119761"/>
            <a:chOff x="3465975" y="2270258"/>
            <a:chExt cx="1986364" cy="171947"/>
          </a:xfrm>
        </p:grpSpPr>
        <p:sp>
          <p:nvSpPr>
            <p:cNvPr id="6078" name="Google Shape;6078;p9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9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9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9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9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9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9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9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95"/>
          <p:cNvGrpSpPr/>
          <p:nvPr/>
        </p:nvGrpSpPr>
        <p:grpSpPr>
          <a:xfrm>
            <a:off x="2609030" y="3571198"/>
            <a:ext cx="1369531" cy="195460"/>
            <a:chOff x="723300" y="4253549"/>
            <a:chExt cx="2276482" cy="324900"/>
          </a:xfrm>
        </p:grpSpPr>
        <p:sp>
          <p:nvSpPr>
            <p:cNvPr id="6087" name="Google Shape;6087;p9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9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9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9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9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95"/>
          <p:cNvGrpSpPr/>
          <p:nvPr/>
        </p:nvGrpSpPr>
        <p:grpSpPr>
          <a:xfrm>
            <a:off x="2598591" y="3272439"/>
            <a:ext cx="1389066" cy="180119"/>
            <a:chOff x="705948" y="3788465"/>
            <a:chExt cx="2308953" cy="299400"/>
          </a:xfrm>
        </p:grpSpPr>
        <p:sp>
          <p:nvSpPr>
            <p:cNvPr id="6093" name="Google Shape;6093;p9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9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9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9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9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95"/>
          <p:cNvGrpSpPr/>
          <p:nvPr/>
        </p:nvGrpSpPr>
        <p:grpSpPr>
          <a:xfrm>
            <a:off x="4195581" y="1876393"/>
            <a:ext cx="1433821" cy="191501"/>
            <a:chOff x="4273350" y="2088443"/>
            <a:chExt cx="1433821" cy="191501"/>
          </a:xfrm>
        </p:grpSpPr>
        <p:grpSp>
          <p:nvGrpSpPr>
            <p:cNvPr id="6099" name="Google Shape;6099;p95"/>
            <p:cNvGrpSpPr/>
            <p:nvPr/>
          </p:nvGrpSpPr>
          <p:grpSpPr>
            <a:xfrm>
              <a:off x="4273350" y="2088443"/>
              <a:ext cx="1433821" cy="0"/>
              <a:chOff x="5224975" y="2962250"/>
              <a:chExt cx="1544400" cy="0"/>
            </a:xfrm>
          </p:grpSpPr>
          <p:cxnSp>
            <p:nvCxnSpPr>
              <p:cNvPr id="6100" name="Google Shape;6100;p9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101" name="Google Shape;6101;p9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102" name="Google Shape;6102;p95"/>
            <p:cNvGrpSpPr/>
            <p:nvPr/>
          </p:nvGrpSpPr>
          <p:grpSpPr>
            <a:xfrm>
              <a:off x="4273350" y="2279944"/>
              <a:ext cx="1433821" cy="0"/>
              <a:chOff x="5224975" y="2962250"/>
              <a:chExt cx="1544400" cy="0"/>
            </a:xfrm>
          </p:grpSpPr>
          <p:cxnSp>
            <p:nvCxnSpPr>
              <p:cNvPr id="6103" name="Google Shape;6103;p9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104" name="Google Shape;6104;p9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105" name="Google Shape;6105;p95"/>
          <p:cNvGrpSpPr/>
          <p:nvPr/>
        </p:nvGrpSpPr>
        <p:grpSpPr>
          <a:xfrm>
            <a:off x="2646528" y="3885297"/>
            <a:ext cx="1304609" cy="294074"/>
            <a:chOff x="2658741" y="4097347"/>
            <a:chExt cx="1304609" cy="294074"/>
          </a:xfrm>
        </p:grpSpPr>
        <p:grpSp>
          <p:nvGrpSpPr>
            <p:cNvPr id="6106" name="Google Shape;6106;p95"/>
            <p:cNvGrpSpPr/>
            <p:nvPr/>
          </p:nvGrpSpPr>
          <p:grpSpPr>
            <a:xfrm>
              <a:off x="2658741" y="4097347"/>
              <a:ext cx="118572" cy="294074"/>
              <a:chOff x="3343310" y="4475555"/>
              <a:chExt cx="127717" cy="316753"/>
            </a:xfrm>
          </p:grpSpPr>
          <p:sp>
            <p:nvSpPr>
              <p:cNvPr id="6107" name="Google Shape;6107;p9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9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95"/>
            <p:cNvGrpSpPr/>
            <p:nvPr/>
          </p:nvGrpSpPr>
          <p:grpSpPr>
            <a:xfrm>
              <a:off x="3815519" y="4098388"/>
              <a:ext cx="147831" cy="291991"/>
              <a:chOff x="3527539" y="4476677"/>
              <a:chExt cx="159232" cy="314510"/>
            </a:xfrm>
          </p:grpSpPr>
          <p:sp>
            <p:nvSpPr>
              <p:cNvPr id="6110" name="Google Shape;6110;p9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9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95"/>
            <p:cNvGrpSpPr/>
            <p:nvPr/>
          </p:nvGrpSpPr>
          <p:grpSpPr>
            <a:xfrm>
              <a:off x="3511696" y="4098388"/>
              <a:ext cx="147831" cy="291991"/>
              <a:chOff x="3527539" y="4476677"/>
              <a:chExt cx="159232" cy="314510"/>
            </a:xfrm>
          </p:grpSpPr>
          <p:sp>
            <p:nvSpPr>
              <p:cNvPr id="6113" name="Google Shape;6113;p9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9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95"/>
            <p:cNvGrpSpPr/>
            <p:nvPr/>
          </p:nvGrpSpPr>
          <p:grpSpPr>
            <a:xfrm>
              <a:off x="3207874" y="4098388"/>
              <a:ext cx="147831" cy="291991"/>
              <a:chOff x="3527539" y="4476677"/>
              <a:chExt cx="159232" cy="314510"/>
            </a:xfrm>
          </p:grpSpPr>
          <p:sp>
            <p:nvSpPr>
              <p:cNvPr id="6116" name="Google Shape;6116;p9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9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95"/>
            <p:cNvGrpSpPr/>
            <p:nvPr/>
          </p:nvGrpSpPr>
          <p:grpSpPr>
            <a:xfrm>
              <a:off x="2933305" y="4097347"/>
              <a:ext cx="118572" cy="294074"/>
              <a:chOff x="3343310" y="4475555"/>
              <a:chExt cx="127717" cy="316753"/>
            </a:xfrm>
          </p:grpSpPr>
          <p:sp>
            <p:nvSpPr>
              <p:cNvPr id="6119" name="Google Shape;6119;p9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9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1" name="Google Shape;6121;p95"/>
          <p:cNvGrpSpPr/>
          <p:nvPr/>
        </p:nvGrpSpPr>
        <p:grpSpPr>
          <a:xfrm>
            <a:off x="4197136" y="963991"/>
            <a:ext cx="1430711" cy="751237"/>
            <a:chOff x="5159450" y="1919950"/>
            <a:chExt cx="1541050" cy="862500"/>
          </a:xfrm>
        </p:grpSpPr>
        <p:sp>
          <p:nvSpPr>
            <p:cNvPr id="6122" name="Google Shape;6122;p9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123" name="Google Shape;6123;p95"/>
            <p:cNvGrpSpPr/>
            <p:nvPr/>
          </p:nvGrpSpPr>
          <p:grpSpPr>
            <a:xfrm>
              <a:off x="5159450" y="1919950"/>
              <a:ext cx="1541050" cy="862500"/>
              <a:chOff x="5159450" y="1919950"/>
              <a:chExt cx="1541050" cy="862500"/>
            </a:xfrm>
          </p:grpSpPr>
          <p:cxnSp>
            <p:nvCxnSpPr>
              <p:cNvPr id="6124" name="Google Shape;6124;p9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125" name="Google Shape;6125;p9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126" name="Google Shape;6126;p95"/>
          <p:cNvGrpSpPr/>
          <p:nvPr/>
        </p:nvGrpSpPr>
        <p:grpSpPr>
          <a:xfrm>
            <a:off x="4245274" y="2227761"/>
            <a:ext cx="1334436" cy="967914"/>
            <a:chOff x="4294923" y="2439811"/>
            <a:chExt cx="1334436" cy="967914"/>
          </a:xfrm>
        </p:grpSpPr>
        <p:grpSp>
          <p:nvGrpSpPr>
            <p:cNvPr id="6127" name="Google Shape;6127;p95"/>
            <p:cNvGrpSpPr/>
            <p:nvPr/>
          </p:nvGrpSpPr>
          <p:grpSpPr>
            <a:xfrm>
              <a:off x="4960455" y="2469658"/>
              <a:ext cx="668904" cy="885524"/>
              <a:chOff x="4960455" y="2469658"/>
              <a:chExt cx="668904" cy="885524"/>
            </a:xfrm>
          </p:grpSpPr>
          <p:sp>
            <p:nvSpPr>
              <p:cNvPr id="6128" name="Google Shape;6128;p9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9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9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9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9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9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95"/>
            <p:cNvGrpSpPr/>
            <p:nvPr/>
          </p:nvGrpSpPr>
          <p:grpSpPr>
            <a:xfrm>
              <a:off x="4294923" y="2469658"/>
              <a:ext cx="668951" cy="885524"/>
              <a:chOff x="4294923" y="2469658"/>
              <a:chExt cx="668951" cy="885524"/>
            </a:xfrm>
          </p:grpSpPr>
          <p:sp>
            <p:nvSpPr>
              <p:cNvPr id="6135" name="Google Shape;6135;p9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9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9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9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9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9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1" name="Google Shape;6141;p9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95"/>
          <p:cNvGrpSpPr/>
          <p:nvPr/>
        </p:nvGrpSpPr>
        <p:grpSpPr>
          <a:xfrm>
            <a:off x="4231477" y="3282206"/>
            <a:ext cx="1430949" cy="897289"/>
            <a:chOff x="4351371" y="3547942"/>
            <a:chExt cx="1345130" cy="843475"/>
          </a:xfrm>
        </p:grpSpPr>
        <p:grpSp>
          <p:nvGrpSpPr>
            <p:cNvPr id="6143" name="Google Shape;6143;p95"/>
            <p:cNvGrpSpPr/>
            <p:nvPr/>
          </p:nvGrpSpPr>
          <p:grpSpPr>
            <a:xfrm>
              <a:off x="4351371" y="4209917"/>
              <a:ext cx="1345130" cy="181500"/>
              <a:chOff x="4351371" y="4209917"/>
              <a:chExt cx="1345130" cy="181500"/>
            </a:xfrm>
          </p:grpSpPr>
          <p:sp>
            <p:nvSpPr>
              <p:cNvPr id="6144" name="Google Shape;6144;p9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5" name="Google Shape;6145;p9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146" name="Google Shape;6146;p95"/>
            <p:cNvGrpSpPr/>
            <p:nvPr/>
          </p:nvGrpSpPr>
          <p:grpSpPr>
            <a:xfrm>
              <a:off x="4403010" y="3985221"/>
              <a:ext cx="1109518" cy="181500"/>
              <a:chOff x="4403010" y="3985221"/>
              <a:chExt cx="1109518" cy="181500"/>
            </a:xfrm>
          </p:grpSpPr>
          <p:sp>
            <p:nvSpPr>
              <p:cNvPr id="6147" name="Google Shape;6147;p9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8" name="Google Shape;6148;p9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149" name="Google Shape;6149;p95"/>
            <p:cNvGrpSpPr/>
            <p:nvPr/>
          </p:nvGrpSpPr>
          <p:grpSpPr>
            <a:xfrm>
              <a:off x="4618704" y="3766582"/>
              <a:ext cx="807858" cy="181500"/>
              <a:chOff x="4618704" y="3766582"/>
              <a:chExt cx="807858" cy="181500"/>
            </a:xfrm>
          </p:grpSpPr>
          <p:sp>
            <p:nvSpPr>
              <p:cNvPr id="6150" name="Google Shape;6150;p9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1" name="Google Shape;6151;p9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152" name="Google Shape;6152;p95"/>
            <p:cNvGrpSpPr/>
            <p:nvPr/>
          </p:nvGrpSpPr>
          <p:grpSpPr>
            <a:xfrm>
              <a:off x="4735238" y="3547942"/>
              <a:ext cx="462839" cy="181500"/>
              <a:chOff x="4735238" y="3547942"/>
              <a:chExt cx="462839" cy="181500"/>
            </a:xfrm>
          </p:grpSpPr>
          <p:sp>
            <p:nvSpPr>
              <p:cNvPr id="6153" name="Google Shape;6153;p9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4" name="Google Shape;6154;p9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155" name="Google Shape;6155;p95"/>
          <p:cNvGrpSpPr/>
          <p:nvPr/>
        </p:nvGrpSpPr>
        <p:grpSpPr>
          <a:xfrm>
            <a:off x="7407835" y="2217530"/>
            <a:ext cx="1020955" cy="928853"/>
            <a:chOff x="926675" y="238125"/>
            <a:chExt cx="5755100" cy="5232975"/>
          </a:xfrm>
        </p:grpSpPr>
        <p:sp>
          <p:nvSpPr>
            <p:cNvPr id="6156" name="Google Shape;6156;p9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9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9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9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95"/>
          <p:cNvGrpSpPr/>
          <p:nvPr/>
        </p:nvGrpSpPr>
        <p:grpSpPr>
          <a:xfrm>
            <a:off x="715208" y="2616265"/>
            <a:ext cx="1695374" cy="1560837"/>
            <a:chOff x="727421" y="2828315"/>
            <a:chExt cx="1695374" cy="1560837"/>
          </a:xfrm>
        </p:grpSpPr>
        <p:grpSp>
          <p:nvGrpSpPr>
            <p:cNvPr id="6161" name="Google Shape;6161;p95"/>
            <p:cNvGrpSpPr/>
            <p:nvPr/>
          </p:nvGrpSpPr>
          <p:grpSpPr>
            <a:xfrm>
              <a:off x="727421" y="2828315"/>
              <a:ext cx="1695374" cy="1560837"/>
              <a:chOff x="734799" y="2782450"/>
              <a:chExt cx="1571100" cy="1577400"/>
            </a:xfrm>
          </p:grpSpPr>
          <p:cxnSp>
            <p:nvCxnSpPr>
              <p:cNvPr id="6162" name="Google Shape;6162;p9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163" name="Google Shape;6163;p9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164" name="Google Shape;6164;p95"/>
            <p:cNvGrpSpPr/>
            <p:nvPr/>
          </p:nvGrpSpPr>
          <p:grpSpPr>
            <a:xfrm>
              <a:off x="819108" y="2882501"/>
              <a:ext cx="1556791" cy="1426186"/>
              <a:chOff x="819108" y="2882501"/>
              <a:chExt cx="1556791" cy="1426186"/>
            </a:xfrm>
          </p:grpSpPr>
          <p:grpSp>
            <p:nvGrpSpPr>
              <p:cNvPr id="6165" name="Google Shape;6165;p95"/>
              <p:cNvGrpSpPr/>
              <p:nvPr/>
            </p:nvGrpSpPr>
            <p:grpSpPr>
              <a:xfrm>
                <a:off x="819108" y="2882501"/>
                <a:ext cx="103104" cy="1426186"/>
                <a:chOff x="4674013" y="3100904"/>
                <a:chExt cx="122758" cy="1698043"/>
              </a:xfrm>
            </p:grpSpPr>
            <p:sp>
              <p:nvSpPr>
                <p:cNvPr id="6166" name="Google Shape;6166;p9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9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9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9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9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9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9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95"/>
              <p:cNvGrpSpPr/>
              <p:nvPr/>
            </p:nvGrpSpPr>
            <p:grpSpPr>
              <a:xfrm>
                <a:off x="1062475" y="2882501"/>
                <a:ext cx="103104" cy="1426186"/>
                <a:chOff x="4940438" y="3100904"/>
                <a:chExt cx="122758" cy="1698043"/>
              </a:xfrm>
            </p:grpSpPr>
            <p:sp>
              <p:nvSpPr>
                <p:cNvPr id="6174" name="Google Shape;6174;p9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9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9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9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9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9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9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95"/>
              <p:cNvGrpSpPr/>
              <p:nvPr/>
            </p:nvGrpSpPr>
            <p:grpSpPr>
              <a:xfrm>
                <a:off x="1299324" y="2882501"/>
                <a:ext cx="103104" cy="1426186"/>
                <a:chOff x="5206863" y="3100904"/>
                <a:chExt cx="122758" cy="1698043"/>
              </a:xfrm>
            </p:grpSpPr>
            <p:sp>
              <p:nvSpPr>
                <p:cNvPr id="6182" name="Google Shape;6182;p9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9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9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9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9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9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9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95"/>
              <p:cNvGrpSpPr/>
              <p:nvPr/>
            </p:nvGrpSpPr>
            <p:grpSpPr>
              <a:xfrm>
                <a:off x="1786057" y="2882501"/>
                <a:ext cx="103104" cy="1426186"/>
                <a:chOff x="6006138" y="3143629"/>
                <a:chExt cx="122758" cy="1698043"/>
              </a:xfrm>
            </p:grpSpPr>
            <p:sp>
              <p:nvSpPr>
                <p:cNvPr id="6190" name="Google Shape;6190;p9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9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9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9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9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9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9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95"/>
              <p:cNvGrpSpPr/>
              <p:nvPr/>
            </p:nvGrpSpPr>
            <p:grpSpPr>
              <a:xfrm>
                <a:off x="2029422" y="2882501"/>
                <a:ext cx="103104" cy="1426186"/>
                <a:chOff x="6805413" y="3100904"/>
                <a:chExt cx="122758" cy="1698043"/>
              </a:xfrm>
            </p:grpSpPr>
            <p:sp>
              <p:nvSpPr>
                <p:cNvPr id="6198" name="Google Shape;6198;p9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9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9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9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9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9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9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95"/>
              <p:cNvGrpSpPr/>
              <p:nvPr/>
            </p:nvGrpSpPr>
            <p:grpSpPr>
              <a:xfrm>
                <a:off x="2272795" y="2882501"/>
                <a:ext cx="103104" cy="1426186"/>
                <a:chOff x="5206863" y="3100904"/>
                <a:chExt cx="122758" cy="1698043"/>
              </a:xfrm>
            </p:grpSpPr>
            <p:sp>
              <p:nvSpPr>
                <p:cNvPr id="6206" name="Google Shape;6206;p9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9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9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9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9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9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9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95"/>
              <p:cNvGrpSpPr/>
              <p:nvPr/>
            </p:nvGrpSpPr>
            <p:grpSpPr>
              <a:xfrm>
                <a:off x="1542694" y="2882501"/>
                <a:ext cx="103104" cy="1426186"/>
                <a:chOff x="6006138" y="3143629"/>
                <a:chExt cx="122758" cy="1698043"/>
              </a:xfrm>
            </p:grpSpPr>
            <p:sp>
              <p:nvSpPr>
                <p:cNvPr id="6214" name="Google Shape;6214;p9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9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9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9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9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9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9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21" name="Google Shape;6221;p95"/>
          <p:cNvGrpSpPr/>
          <p:nvPr/>
        </p:nvGrpSpPr>
        <p:grpSpPr>
          <a:xfrm>
            <a:off x="5671259" y="3305987"/>
            <a:ext cx="2749952" cy="870677"/>
            <a:chOff x="238125" y="1725700"/>
            <a:chExt cx="7139025" cy="2260325"/>
          </a:xfrm>
        </p:grpSpPr>
        <p:sp>
          <p:nvSpPr>
            <p:cNvPr id="6222" name="Google Shape;6222;p9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9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9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9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9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9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9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9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9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9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95"/>
          <p:cNvGrpSpPr/>
          <p:nvPr/>
        </p:nvGrpSpPr>
        <p:grpSpPr>
          <a:xfrm>
            <a:off x="5941423" y="2247733"/>
            <a:ext cx="1105452" cy="916747"/>
            <a:chOff x="5249100" y="1210600"/>
            <a:chExt cx="3502700" cy="2904775"/>
          </a:xfrm>
        </p:grpSpPr>
        <p:sp>
          <p:nvSpPr>
            <p:cNvPr id="6233" name="Google Shape;6233;p9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9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9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9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37" name="Google Shape;6237;p9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238" name="Google Shape;6238;p9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239" name="Google Shape;6239;p9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240" name="Google Shape;6240;p9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241" name="Google Shape;6241;p9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95"/>
          <p:cNvGrpSpPr/>
          <p:nvPr/>
        </p:nvGrpSpPr>
        <p:grpSpPr>
          <a:xfrm>
            <a:off x="7123971" y="967151"/>
            <a:ext cx="1304650" cy="1124856"/>
            <a:chOff x="7287122" y="1165658"/>
            <a:chExt cx="1219413" cy="1051365"/>
          </a:xfrm>
        </p:grpSpPr>
        <p:grpSp>
          <p:nvGrpSpPr>
            <p:cNvPr id="6243" name="Google Shape;6243;p95"/>
            <p:cNvGrpSpPr/>
            <p:nvPr/>
          </p:nvGrpSpPr>
          <p:grpSpPr>
            <a:xfrm>
              <a:off x="7287122" y="1969723"/>
              <a:ext cx="1219413" cy="247300"/>
              <a:chOff x="7287122" y="1969723"/>
              <a:chExt cx="1219413" cy="247300"/>
            </a:xfrm>
          </p:grpSpPr>
          <p:sp>
            <p:nvSpPr>
              <p:cNvPr id="6244" name="Google Shape;6244;p9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5" name="Google Shape;6245;p95"/>
              <p:cNvGrpSpPr/>
              <p:nvPr/>
            </p:nvGrpSpPr>
            <p:grpSpPr>
              <a:xfrm>
                <a:off x="7287122" y="2063892"/>
                <a:ext cx="1151753" cy="73428"/>
                <a:chOff x="7287122" y="2063892"/>
                <a:chExt cx="1151753" cy="73428"/>
              </a:xfrm>
            </p:grpSpPr>
            <p:sp>
              <p:nvSpPr>
                <p:cNvPr id="6246" name="Google Shape;6246;p9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47" name="Google Shape;6247;p9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248" name="Google Shape;6248;p95"/>
            <p:cNvGrpSpPr/>
            <p:nvPr/>
          </p:nvGrpSpPr>
          <p:grpSpPr>
            <a:xfrm>
              <a:off x="7287122" y="1712201"/>
              <a:ext cx="1219403" cy="246767"/>
              <a:chOff x="7287122" y="1712201"/>
              <a:chExt cx="1219403" cy="246767"/>
            </a:xfrm>
          </p:grpSpPr>
          <p:sp>
            <p:nvSpPr>
              <p:cNvPr id="6249" name="Google Shape;6249;p9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0" name="Google Shape;6250;p95"/>
              <p:cNvGrpSpPr/>
              <p:nvPr/>
            </p:nvGrpSpPr>
            <p:grpSpPr>
              <a:xfrm>
                <a:off x="7287122" y="1842861"/>
                <a:ext cx="1005303" cy="73419"/>
                <a:chOff x="7287122" y="1842861"/>
                <a:chExt cx="1005303" cy="73419"/>
              </a:xfrm>
            </p:grpSpPr>
            <p:sp>
              <p:nvSpPr>
                <p:cNvPr id="6251" name="Google Shape;6251;p9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52" name="Google Shape;6252;p9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253" name="Google Shape;6253;p95"/>
            <p:cNvGrpSpPr/>
            <p:nvPr/>
          </p:nvGrpSpPr>
          <p:grpSpPr>
            <a:xfrm>
              <a:off x="7287122" y="1447520"/>
              <a:ext cx="1219403" cy="286667"/>
              <a:chOff x="7287122" y="1447520"/>
              <a:chExt cx="1219403" cy="286667"/>
            </a:xfrm>
          </p:grpSpPr>
          <p:sp>
            <p:nvSpPr>
              <p:cNvPr id="6254" name="Google Shape;6254;p9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5" name="Google Shape;6255;p95"/>
              <p:cNvGrpSpPr/>
              <p:nvPr/>
            </p:nvGrpSpPr>
            <p:grpSpPr>
              <a:xfrm>
                <a:off x="7287122" y="1581977"/>
                <a:ext cx="852803" cy="73428"/>
                <a:chOff x="7287122" y="1581977"/>
                <a:chExt cx="852803" cy="73428"/>
              </a:xfrm>
            </p:grpSpPr>
            <p:sp>
              <p:nvSpPr>
                <p:cNvPr id="6256" name="Google Shape;6256;p9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57" name="Google Shape;6257;p9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258" name="Google Shape;6258;p95"/>
            <p:cNvGrpSpPr/>
            <p:nvPr/>
          </p:nvGrpSpPr>
          <p:grpSpPr>
            <a:xfrm>
              <a:off x="7287122" y="1165658"/>
              <a:ext cx="1219403" cy="344253"/>
              <a:chOff x="7287122" y="1165658"/>
              <a:chExt cx="1219403" cy="344253"/>
            </a:xfrm>
          </p:grpSpPr>
          <p:sp>
            <p:nvSpPr>
              <p:cNvPr id="6259" name="Google Shape;6259;p9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0" name="Google Shape;6260;p95"/>
              <p:cNvGrpSpPr/>
              <p:nvPr/>
            </p:nvGrpSpPr>
            <p:grpSpPr>
              <a:xfrm>
                <a:off x="7287122" y="1341025"/>
                <a:ext cx="695703" cy="73419"/>
                <a:chOff x="7287122" y="1341025"/>
                <a:chExt cx="695703" cy="73419"/>
              </a:xfrm>
            </p:grpSpPr>
            <p:sp>
              <p:nvSpPr>
                <p:cNvPr id="6261" name="Google Shape;6261;p9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2" name="Google Shape;6262;p9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263" name="Google Shape;6263;p95"/>
          <p:cNvGrpSpPr/>
          <p:nvPr/>
        </p:nvGrpSpPr>
        <p:grpSpPr>
          <a:xfrm>
            <a:off x="5790463" y="973174"/>
            <a:ext cx="1397729" cy="1098540"/>
            <a:chOff x="5900602" y="1193063"/>
            <a:chExt cx="1299851" cy="1021707"/>
          </a:xfrm>
        </p:grpSpPr>
        <p:grpSp>
          <p:nvGrpSpPr>
            <p:cNvPr id="6264" name="Google Shape;6264;p95"/>
            <p:cNvGrpSpPr/>
            <p:nvPr/>
          </p:nvGrpSpPr>
          <p:grpSpPr>
            <a:xfrm>
              <a:off x="6520337" y="1193063"/>
              <a:ext cx="341815" cy="799959"/>
              <a:chOff x="6520337" y="1193063"/>
              <a:chExt cx="341815" cy="799959"/>
            </a:xfrm>
          </p:grpSpPr>
          <p:grpSp>
            <p:nvGrpSpPr>
              <p:cNvPr id="6265" name="Google Shape;6265;p95"/>
              <p:cNvGrpSpPr/>
              <p:nvPr/>
            </p:nvGrpSpPr>
            <p:grpSpPr>
              <a:xfrm>
                <a:off x="6520337" y="1589527"/>
                <a:ext cx="213950" cy="403494"/>
                <a:chOff x="6520337" y="1589527"/>
                <a:chExt cx="213950" cy="403494"/>
              </a:xfrm>
            </p:grpSpPr>
            <p:sp>
              <p:nvSpPr>
                <p:cNvPr id="6266" name="Google Shape;6266;p9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9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95"/>
              <p:cNvGrpSpPr/>
              <p:nvPr/>
            </p:nvGrpSpPr>
            <p:grpSpPr>
              <a:xfrm>
                <a:off x="6577204" y="1193063"/>
                <a:ext cx="284947" cy="464512"/>
                <a:chOff x="6577204" y="1193063"/>
                <a:chExt cx="284947" cy="464512"/>
              </a:xfrm>
            </p:grpSpPr>
            <p:sp>
              <p:nvSpPr>
                <p:cNvPr id="6269" name="Google Shape;6269;p9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0" name="Google Shape;6270;p9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271" name="Google Shape;6271;p95"/>
            <p:cNvGrpSpPr/>
            <p:nvPr/>
          </p:nvGrpSpPr>
          <p:grpSpPr>
            <a:xfrm>
              <a:off x="6238903" y="1193063"/>
              <a:ext cx="300475" cy="900152"/>
              <a:chOff x="6238903" y="1193063"/>
              <a:chExt cx="300475" cy="900152"/>
            </a:xfrm>
          </p:grpSpPr>
          <p:grpSp>
            <p:nvGrpSpPr>
              <p:cNvPr id="6272" name="Google Shape;6272;p95"/>
              <p:cNvGrpSpPr/>
              <p:nvPr/>
            </p:nvGrpSpPr>
            <p:grpSpPr>
              <a:xfrm>
                <a:off x="6290865" y="1489315"/>
                <a:ext cx="248514" cy="603900"/>
                <a:chOff x="6290865" y="1489315"/>
                <a:chExt cx="248514" cy="603900"/>
              </a:xfrm>
            </p:grpSpPr>
            <p:sp>
              <p:nvSpPr>
                <p:cNvPr id="6273" name="Google Shape;6273;p9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9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95"/>
              <p:cNvGrpSpPr/>
              <p:nvPr/>
            </p:nvGrpSpPr>
            <p:grpSpPr>
              <a:xfrm>
                <a:off x="6238903" y="1193063"/>
                <a:ext cx="284947" cy="333087"/>
                <a:chOff x="6238903" y="1193063"/>
                <a:chExt cx="284947" cy="333087"/>
              </a:xfrm>
            </p:grpSpPr>
            <p:sp>
              <p:nvSpPr>
                <p:cNvPr id="6276" name="Google Shape;6276;p9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7" name="Google Shape;6277;p9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278" name="Google Shape;6278;p95"/>
            <p:cNvGrpSpPr/>
            <p:nvPr/>
          </p:nvGrpSpPr>
          <p:grpSpPr>
            <a:xfrm>
              <a:off x="5900602" y="1193063"/>
              <a:ext cx="444345" cy="1021707"/>
              <a:chOff x="5900602" y="1193063"/>
              <a:chExt cx="444345" cy="1021707"/>
            </a:xfrm>
          </p:grpSpPr>
          <p:grpSp>
            <p:nvGrpSpPr>
              <p:cNvPr id="6279" name="Google Shape;6279;p95"/>
              <p:cNvGrpSpPr/>
              <p:nvPr/>
            </p:nvGrpSpPr>
            <p:grpSpPr>
              <a:xfrm>
                <a:off x="6046501" y="1367785"/>
                <a:ext cx="298446" cy="846986"/>
                <a:chOff x="6046501" y="1367785"/>
                <a:chExt cx="298446" cy="846986"/>
              </a:xfrm>
            </p:grpSpPr>
            <p:sp>
              <p:nvSpPr>
                <p:cNvPr id="6280" name="Google Shape;6280;p9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9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95"/>
              <p:cNvGrpSpPr/>
              <p:nvPr/>
            </p:nvGrpSpPr>
            <p:grpSpPr>
              <a:xfrm>
                <a:off x="5900602" y="1193063"/>
                <a:ext cx="284947" cy="182312"/>
                <a:chOff x="5900602" y="1193063"/>
                <a:chExt cx="284947" cy="182312"/>
              </a:xfrm>
            </p:grpSpPr>
            <p:sp>
              <p:nvSpPr>
                <p:cNvPr id="6283" name="Google Shape;6283;p9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4" name="Google Shape;6284;p9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285" name="Google Shape;6285;p95"/>
            <p:cNvGrpSpPr/>
            <p:nvPr/>
          </p:nvGrpSpPr>
          <p:grpSpPr>
            <a:xfrm>
              <a:off x="6738300" y="1193063"/>
              <a:ext cx="462153" cy="707634"/>
              <a:chOff x="6738300" y="1193063"/>
              <a:chExt cx="462153" cy="707634"/>
            </a:xfrm>
          </p:grpSpPr>
          <p:grpSp>
            <p:nvGrpSpPr>
              <p:cNvPr id="6286" name="Google Shape;6286;p95"/>
              <p:cNvGrpSpPr/>
              <p:nvPr/>
            </p:nvGrpSpPr>
            <p:grpSpPr>
              <a:xfrm>
                <a:off x="6915505" y="1193063"/>
                <a:ext cx="284947" cy="597387"/>
                <a:chOff x="6915505" y="1193063"/>
                <a:chExt cx="284947" cy="597387"/>
              </a:xfrm>
            </p:grpSpPr>
            <p:sp>
              <p:nvSpPr>
                <p:cNvPr id="6287" name="Google Shape;6287;p9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8" name="Google Shape;6288;p9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289" name="Google Shape;6289;p95"/>
              <p:cNvGrpSpPr/>
              <p:nvPr/>
            </p:nvGrpSpPr>
            <p:grpSpPr>
              <a:xfrm>
                <a:off x="6738300" y="1684725"/>
                <a:ext cx="230066" cy="215971"/>
                <a:chOff x="6738300" y="1684725"/>
                <a:chExt cx="230066" cy="215971"/>
              </a:xfrm>
            </p:grpSpPr>
            <p:sp>
              <p:nvSpPr>
                <p:cNvPr id="6290" name="Google Shape;6290;p9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9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95" name="Shape 6295"/>
        <p:cNvGrpSpPr/>
        <p:nvPr/>
      </p:nvGrpSpPr>
      <p:grpSpPr>
        <a:xfrm>
          <a:off x="0" y="0"/>
          <a:ext cx="0" cy="0"/>
          <a:chOff x="0" y="0"/>
          <a:chExt cx="0" cy="0"/>
        </a:xfrm>
      </p:grpSpPr>
      <p:grpSp>
        <p:nvGrpSpPr>
          <p:cNvPr id="6296" name="Google Shape;6296;p96"/>
          <p:cNvGrpSpPr/>
          <p:nvPr/>
        </p:nvGrpSpPr>
        <p:grpSpPr>
          <a:xfrm>
            <a:off x="829359" y="2307635"/>
            <a:ext cx="339235" cy="298186"/>
            <a:chOff x="898875" y="244725"/>
            <a:chExt cx="481800" cy="423500"/>
          </a:xfrm>
        </p:grpSpPr>
        <p:sp>
          <p:nvSpPr>
            <p:cNvPr id="6297" name="Google Shape;6297;p9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9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9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9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9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9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3" name="Google Shape;6303;p96"/>
          <p:cNvGrpSpPr/>
          <p:nvPr/>
        </p:nvGrpSpPr>
        <p:grpSpPr>
          <a:xfrm>
            <a:off x="1267741" y="2287103"/>
            <a:ext cx="298169" cy="339253"/>
            <a:chOff x="1529350" y="258825"/>
            <a:chExt cx="423475" cy="481825"/>
          </a:xfrm>
        </p:grpSpPr>
        <p:sp>
          <p:nvSpPr>
            <p:cNvPr id="6304" name="Google Shape;6304;p9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9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6" name="Google Shape;6306;p96"/>
          <p:cNvGrpSpPr/>
          <p:nvPr/>
        </p:nvGrpSpPr>
        <p:grpSpPr>
          <a:xfrm>
            <a:off x="1660716" y="2367273"/>
            <a:ext cx="340890" cy="178912"/>
            <a:chOff x="2084325" y="363300"/>
            <a:chExt cx="484150" cy="254100"/>
          </a:xfrm>
        </p:grpSpPr>
        <p:sp>
          <p:nvSpPr>
            <p:cNvPr id="6307" name="Google Shape;6307;p9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9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9" name="Google Shape;6309;p96"/>
          <p:cNvGrpSpPr/>
          <p:nvPr/>
        </p:nvGrpSpPr>
        <p:grpSpPr>
          <a:xfrm>
            <a:off x="2110011" y="2287102"/>
            <a:ext cx="298169" cy="339253"/>
            <a:chOff x="2707500" y="249400"/>
            <a:chExt cx="423475" cy="481825"/>
          </a:xfrm>
        </p:grpSpPr>
        <p:sp>
          <p:nvSpPr>
            <p:cNvPr id="6310" name="Google Shape;6310;p9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9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96"/>
          <p:cNvGrpSpPr/>
          <p:nvPr/>
        </p:nvGrpSpPr>
        <p:grpSpPr>
          <a:xfrm>
            <a:off x="2523626" y="2287428"/>
            <a:ext cx="305386" cy="338602"/>
            <a:chOff x="3300325" y="249875"/>
            <a:chExt cx="433725" cy="480900"/>
          </a:xfrm>
        </p:grpSpPr>
        <p:sp>
          <p:nvSpPr>
            <p:cNvPr id="6313" name="Google Shape;6313;p9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9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9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9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9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9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9" name="Google Shape;6319;p96"/>
          <p:cNvGrpSpPr/>
          <p:nvPr/>
        </p:nvGrpSpPr>
        <p:grpSpPr>
          <a:xfrm>
            <a:off x="2912712" y="2287349"/>
            <a:ext cx="352349" cy="338760"/>
            <a:chOff x="3854700" y="249750"/>
            <a:chExt cx="500425" cy="481125"/>
          </a:xfrm>
        </p:grpSpPr>
        <p:sp>
          <p:nvSpPr>
            <p:cNvPr id="6320" name="Google Shape;6320;p9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9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9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9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9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9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9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9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8" name="Google Shape;6328;p96"/>
          <p:cNvGrpSpPr/>
          <p:nvPr/>
        </p:nvGrpSpPr>
        <p:grpSpPr>
          <a:xfrm>
            <a:off x="3330701" y="2287349"/>
            <a:ext cx="352349" cy="338760"/>
            <a:chOff x="4447550" y="249750"/>
            <a:chExt cx="500425" cy="481125"/>
          </a:xfrm>
        </p:grpSpPr>
        <p:sp>
          <p:nvSpPr>
            <p:cNvPr id="6329" name="Google Shape;6329;p9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9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1" name="Google Shape;6331;p96"/>
          <p:cNvGrpSpPr/>
          <p:nvPr/>
        </p:nvGrpSpPr>
        <p:grpSpPr>
          <a:xfrm>
            <a:off x="3759902" y="2287102"/>
            <a:ext cx="339253" cy="339253"/>
            <a:chOff x="5049725" y="249400"/>
            <a:chExt cx="481825" cy="481825"/>
          </a:xfrm>
        </p:grpSpPr>
        <p:sp>
          <p:nvSpPr>
            <p:cNvPr id="6332" name="Google Shape;6332;p9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9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4" name="Google Shape;6334;p96"/>
          <p:cNvGrpSpPr/>
          <p:nvPr/>
        </p:nvGrpSpPr>
        <p:grpSpPr>
          <a:xfrm>
            <a:off x="4173843" y="2287102"/>
            <a:ext cx="339253" cy="339253"/>
            <a:chOff x="5660400" y="238125"/>
            <a:chExt cx="481825" cy="481825"/>
          </a:xfrm>
        </p:grpSpPr>
        <p:sp>
          <p:nvSpPr>
            <p:cNvPr id="6335" name="Google Shape;6335;p9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9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7" name="Google Shape;6337;p96"/>
          <p:cNvGrpSpPr/>
          <p:nvPr/>
        </p:nvGrpSpPr>
        <p:grpSpPr>
          <a:xfrm>
            <a:off x="4590529" y="2287102"/>
            <a:ext cx="339253" cy="339253"/>
            <a:chOff x="6235400" y="249400"/>
            <a:chExt cx="481825" cy="481825"/>
          </a:xfrm>
        </p:grpSpPr>
        <p:sp>
          <p:nvSpPr>
            <p:cNvPr id="6338" name="Google Shape;6338;p9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9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9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9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9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3" name="Google Shape;6343;p96"/>
          <p:cNvGrpSpPr/>
          <p:nvPr/>
        </p:nvGrpSpPr>
        <p:grpSpPr>
          <a:xfrm>
            <a:off x="828875" y="2731810"/>
            <a:ext cx="340204" cy="298116"/>
            <a:chOff x="899850" y="871450"/>
            <a:chExt cx="483175" cy="423400"/>
          </a:xfrm>
        </p:grpSpPr>
        <p:sp>
          <p:nvSpPr>
            <p:cNvPr id="6344" name="Google Shape;6344;p9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9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9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9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48" name="Google Shape;6348;p9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49" name="Google Shape;6349;p96"/>
          <p:cNvGrpSpPr/>
          <p:nvPr/>
        </p:nvGrpSpPr>
        <p:grpSpPr>
          <a:xfrm>
            <a:off x="1660875" y="2711232"/>
            <a:ext cx="340573" cy="339271"/>
            <a:chOff x="2085450" y="842250"/>
            <a:chExt cx="483700" cy="481850"/>
          </a:xfrm>
        </p:grpSpPr>
        <p:sp>
          <p:nvSpPr>
            <p:cNvPr id="6350" name="Google Shape;6350;p9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9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9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3" name="Google Shape;6353;p96"/>
          <p:cNvGrpSpPr/>
          <p:nvPr/>
        </p:nvGrpSpPr>
        <p:grpSpPr>
          <a:xfrm>
            <a:off x="2089443" y="2711241"/>
            <a:ext cx="339306" cy="339253"/>
            <a:chOff x="2685825" y="840375"/>
            <a:chExt cx="481900" cy="481825"/>
          </a:xfrm>
        </p:grpSpPr>
        <p:sp>
          <p:nvSpPr>
            <p:cNvPr id="6354" name="Google Shape;6354;p9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9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6" name="Google Shape;6356;p96"/>
          <p:cNvGrpSpPr/>
          <p:nvPr/>
        </p:nvGrpSpPr>
        <p:grpSpPr>
          <a:xfrm>
            <a:off x="2501104" y="2710924"/>
            <a:ext cx="350431" cy="339887"/>
            <a:chOff x="3270675" y="841800"/>
            <a:chExt cx="497700" cy="482725"/>
          </a:xfrm>
        </p:grpSpPr>
        <p:sp>
          <p:nvSpPr>
            <p:cNvPr id="6357" name="Google Shape;6357;p9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9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9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60" name="Google Shape;6360;p9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61" name="Google Shape;6361;p96"/>
          <p:cNvGrpSpPr/>
          <p:nvPr/>
        </p:nvGrpSpPr>
        <p:grpSpPr>
          <a:xfrm>
            <a:off x="3337249" y="2731783"/>
            <a:ext cx="339253" cy="298169"/>
            <a:chOff x="4467200" y="877100"/>
            <a:chExt cx="481825" cy="423475"/>
          </a:xfrm>
        </p:grpSpPr>
        <p:sp>
          <p:nvSpPr>
            <p:cNvPr id="6362" name="Google Shape;6362;p9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9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9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9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6" name="Google Shape;6366;p96"/>
          <p:cNvGrpSpPr/>
          <p:nvPr/>
        </p:nvGrpSpPr>
        <p:grpSpPr>
          <a:xfrm>
            <a:off x="3752140" y="2711232"/>
            <a:ext cx="354778" cy="339271"/>
            <a:chOff x="5045500" y="842250"/>
            <a:chExt cx="503875" cy="481850"/>
          </a:xfrm>
        </p:grpSpPr>
        <p:sp>
          <p:nvSpPr>
            <p:cNvPr id="6367" name="Google Shape;6367;p9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9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9" name="Google Shape;6369;p96"/>
          <p:cNvGrpSpPr/>
          <p:nvPr/>
        </p:nvGrpSpPr>
        <p:grpSpPr>
          <a:xfrm>
            <a:off x="4174987" y="2737451"/>
            <a:ext cx="336965" cy="286833"/>
            <a:chOff x="5645200" y="879425"/>
            <a:chExt cx="478575" cy="407375"/>
          </a:xfrm>
        </p:grpSpPr>
        <p:sp>
          <p:nvSpPr>
            <p:cNvPr id="6370" name="Google Shape;6370;p9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9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9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9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9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9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6" name="Google Shape;6376;p96"/>
          <p:cNvGrpSpPr/>
          <p:nvPr/>
        </p:nvGrpSpPr>
        <p:grpSpPr>
          <a:xfrm>
            <a:off x="4611062" y="2711241"/>
            <a:ext cx="298186" cy="339253"/>
            <a:chOff x="6264525" y="842250"/>
            <a:chExt cx="423500" cy="481825"/>
          </a:xfrm>
        </p:grpSpPr>
        <p:sp>
          <p:nvSpPr>
            <p:cNvPr id="6377" name="Google Shape;6377;p9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9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9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9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9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9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9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4" name="Google Shape;6384;p96"/>
          <p:cNvGrpSpPr/>
          <p:nvPr/>
        </p:nvGrpSpPr>
        <p:grpSpPr>
          <a:xfrm>
            <a:off x="829350" y="3125895"/>
            <a:ext cx="339253" cy="339253"/>
            <a:chOff x="900750" y="1436075"/>
            <a:chExt cx="481825" cy="481825"/>
          </a:xfrm>
        </p:grpSpPr>
        <p:sp>
          <p:nvSpPr>
            <p:cNvPr id="6385" name="Google Shape;6385;p9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9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9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9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9" name="Google Shape;6389;p96"/>
          <p:cNvGrpSpPr/>
          <p:nvPr/>
        </p:nvGrpSpPr>
        <p:grpSpPr>
          <a:xfrm>
            <a:off x="1247198" y="3186183"/>
            <a:ext cx="339253" cy="218676"/>
            <a:chOff x="1492675" y="1520750"/>
            <a:chExt cx="481825" cy="310575"/>
          </a:xfrm>
        </p:grpSpPr>
        <p:sp>
          <p:nvSpPr>
            <p:cNvPr id="6390" name="Google Shape;6390;p9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9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2" name="Google Shape;6392;p96"/>
          <p:cNvGrpSpPr/>
          <p:nvPr/>
        </p:nvGrpSpPr>
        <p:grpSpPr>
          <a:xfrm>
            <a:off x="1654995" y="3125877"/>
            <a:ext cx="352332" cy="339288"/>
            <a:chOff x="2071000" y="1435025"/>
            <a:chExt cx="500400" cy="481875"/>
          </a:xfrm>
        </p:grpSpPr>
        <p:sp>
          <p:nvSpPr>
            <p:cNvPr id="6393" name="Google Shape;6393;p9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9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9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6" name="Google Shape;6396;p96"/>
          <p:cNvGrpSpPr/>
          <p:nvPr/>
        </p:nvGrpSpPr>
        <p:grpSpPr>
          <a:xfrm>
            <a:off x="2083159" y="3146709"/>
            <a:ext cx="351874" cy="297623"/>
            <a:chOff x="2678350" y="1464650"/>
            <a:chExt cx="499750" cy="422700"/>
          </a:xfrm>
        </p:grpSpPr>
        <p:sp>
          <p:nvSpPr>
            <p:cNvPr id="6397" name="Google Shape;6397;p9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9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9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0" name="Google Shape;6400;p96"/>
          <p:cNvGrpSpPr/>
          <p:nvPr/>
        </p:nvGrpSpPr>
        <p:grpSpPr>
          <a:xfrm>
            <a:off x="2506692" y="3125895"/>
            <a:ext cx="339253" cy="339253"/>
            <a:chOff x="3271200" y="1435075"/>
            <a:chExt cx="481825" cy="481825"/>
          </a:xfrm>
        </p:grpSpPr>
        <p:sp>
          <p:nvSpPr>
            <p:cNvPr id="6401" name="Google Shape;6401;p9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2" name="Google Shape;6402;p9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3" name="Google Shape;6403;p96"/>
          <p:cNvGrpSpPr/>
          <p:nvPr/>
        </p:nvGrpSpPr>
        <p:grpSpPr>
          <a:xfrm>
            <a:off x="2917165" y="3125877"/>
            <a:ext cx="343442" cy="339288"/>
            <a:chOff x="3858100" y="1435075"/>
            <a:chExt cx="487775" cy="481875"/>
          </a:xfrm>
        </p:grpSpPr>
        <p:sp>
          <p:nvSpPr>
            <p:cNvPr id="6404" name="Google Shape;6404;p9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9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6" name="Google Shape;6406;p9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7" name="Google Shape;6407;p9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9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9" name="Google Shape;6409;p96"/>
          <p:cNvGrpSpPr/>
          <p:nvPr/>
        </p:nvGrpSpPr>
        <p:grpSpPr>
          <a:xfrm>
            <a:off x="3337249" y="3125895"/>
            <a:ext cx="339253" cy="339253"/>
            <a:chOff x="4456875" y="1435075"/>
            <a:chExt cx="481825" cy="481825"/>
          </a:xfrm>
        </p:grpSpPr>
        <p:sp>
          <p:nvSpPr>
            <p:cNvPr id="6410" name="Google Shape;6410;p9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9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9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9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9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9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9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9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9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9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9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9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9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9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9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9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9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9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9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9" name="Google Shape;6429;p96"/>
          <p:cNvGrpSpPr/>
          <p:nvPr/>
        </p:nvGrpSpPr>
        <p:grpSpPr>
          <a:xfrm>
            <a:off x="3758239" y="3125886"/>
            <a:ext cx="342580" cy="339271"/>
            <a:chOff x="5049725" y="1435050"/>
            <a:chExt cx="486550" cy="481850"/>
          </a:xfrm>
        </p:grpSpPr>
        <p:sp>
          <p:nvSpPr>
            <p:cNvPr id="6430" name="Google Shape;6430;p9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9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9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9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4" name="Google Shape;6434;p96"/>
          <p:cNvGrpSpPr/>
          <p:nvPr/>
        </p:nvGrpSpPr>
        <p:grpSpPr>
          <a:xfrm>
            <a:off x="4173790" y="3125895"/>
            <a:ext cx="339359" cy="339253"/>
            <a:chOff x="5642475" y="1435075"/>
            <a:chExt cx="481975" cy="481825"/>
          </a:xfrm>
        </p:grpSpPr>
        <p:sp>
          <p:nvSpPr>
            <p:cNvPr id="6435" name="Google Shape;6435;p9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9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9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8" name="Google Shape;6438;p96"/>
          <p:cNvGrpSpPr/>
          <p:nvPr/>
        </p:nvGrpSpPr>
        <p:grpSpPr>
          <a:xfrm>
            <a:off x="4588276" y="3125886"/>
            <a:ext cx="343759" cy="339271"/>
            <a:chOff x="6232000" y="1435050"/>
            <a:chExt cx="488225" cy="481850"/>
          </a:xfrm>
        </p:grpSpPr>
        <p:sp>
          <p:nvSpPr>
            <p:cNvPr id="6439" name="Google Shape;6439;p9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9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9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9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3" name="Google Shape;6443;p9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4" name="Google Shape;6444;p96"/>
          <p:cNvGrpSpPr/>
          <p:nvPr/>
        </p:nvGrpSpPr>
        <p:grpSpPr>
          <a:xfrm>
            <a:off x="849012" y="3539545"/>
            <a:ext cx="299929" cy="337792"/>
            <a:chOff x="924450" y="2028975"/>
            <a:chExt cx="425975" cy="479750"/>
          </a:xfrm>
        </p:grpSpPr>
        <p:sp>
          <p:nvSpPr>
            <p:cNvPr id="6445" name="Google Shape;6445;p9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9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9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8" name="Google Shape;6448;p96"/>
          <p:cNvGrpSpPr/>
          <p:nvPr/>
        </p:nvGrpSpPr>
        <p:grpSpPr>
          <a:xfrm>
            <a:off x="1661509" y="3559347"/>
            <a:ext cx="339306" cy="298186"/>
            <a:chOff x="2085450" y="2057100"/>
            <a:chExt cx="481900" cy="423500"/>
          </a:xfrm>
        </p:grpSpPr>
        <p:sp>
          <p:nvSpPr>
            <p:cNvPr id="6449" name="Google Shape;6449;p9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9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1" name="Google Shape;6451;p9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2" name="Google Shape;6452;p96"/>
          <p:cNvGrpSpPr/>
          <p:nvPr/>
        </p:nvGrpSpPr>
        <p:grpSpPr>
          <a:xfrm>
            <a:off x="2089442" y="3582592"/>
            <a:ext cx="339306" cy="251698"/>
            <a:chOff x="2678275" y="2090100"/>
            <a:chExt cx="481900" cy="357475"/>
          </a:xfrm>
        </p:grpSpPr>
        <p:sp>
          <p:nvSpPr>
            <p:cNvPr id="6453" name="Google Shape;6453;p9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9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9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9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9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96"/>
          <p:cNvGrpSpPr/>
          <p:nvPr/>
        </p:nvGrpSpPr>
        <p:grpSpPr>
          <a:xfrm>
            <a:off x="2566646" y="3594790"/>
            <a:ext cx="219345" cy="227301"/>
            <a:chOff x="3357325" y="2093500"/>
            <a:chExt cx="311525" cy="322825"/>
          </a:xfrm>
        </p:grpSpPr>
        <p:sp>
          <p:nvSpPr>
            <p:cNvPr id="6459" name="Google Shape;6459;p9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9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9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62" name="Google Shape;6462;p9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63" name="Google Shape;6463;p96"/>
          <p:cNvGrpSpPr/>
          <p:nvPr/>
        </p:nvGrpSpPr>
        <p:grpSpPr>
          <a:xfrm>
            <a:off x="3360836" y="3538814"/>
            <a:ext cx="292078" cy="339253"/>
            <a:chOff x="4492800" y="2027925"/>
            <a:chExt cx="414825" cy="481825"/>
          </a:xfrm>
        </p:grpSpPr>
        <p:sp>
          <p:nvSpPr>
            <p:cNvPr id="6464" name="Google Shape;6464;p9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9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6" name="Google Shape;6466;p96"/>
          <p:cNvGrpSpPr/>
          <p:nvPr/>
        </p:nvGrpSpPr>
        <p:grpSpPr>
          <a:xfrm>
            <a:off x="3759928" y="3538805"/>
            <a:ext cx="339200" cy="339271"/>
            <a:chOff x="5049725" y="2027900"/>
            <a:chExt cx="481750" cy="481850"/>
          </a:xfrm>
        </p:grpSpPr>
        <p:sp>
          <p:nvSpPr>
            <p:cNvPr id="6467" name="Google Shape;6467;p9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9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9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9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9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9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9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9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5" name="Google Shape;6475;p96"/>
          <p:cNvGrpSpPr/>
          <p:nvPr/>
        </p:nvGrpSpPr>
        <p:grpSpPr>
          <a:xfrm>
            <a:off x="4233524" y="3538893"/>
            <a:ext cx="219890" cy="339095"/>
            <a:chOff x="5726350" y="2028150"/>
            <a:chExt cx="312300" cy="481600"/>
          </a:xfrm>
        </p:grpSpPr>
        <p:sp>
          <p:nvSpPr>
            <p:cNvPr id="6476" name="Google Shape;6476;p9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9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9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9" name="Google Shape;6479;p96"/>
          <p:cNvGrpSpPr/>
          <p:nvPr/>
        </p:nvGrpSpPr>
        <p:grpSpPr>
          <a:xfrm>
            <a:off x="4593715" y="3542000"/>
            <a:ext cx="332881" cy="332881"/>
            <a:chOff x="6239925" y="2032450"/>
            <a:chExt cx="472775" cy="472775"/>
          </a:xfrm>
        </p:grpSpPr>
        <p:sp>
          <p:nvSpPr>
            <p:cNvPr id="6480" name="Google Shape;6480;p9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9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2" name="Google Shape;6482;p96"/>
          <p:cNvGrpSpPr/>
          <p:nvPr/>
        </p:nvGrpSpPr>
        <p:grpSpPr>
          <a:xfrm>
            <a:off x="5042807" y="2364092"/>
            <a:ext cx="334641" cy="185425"/>
            <a:chOff x="903075" y="2730000"/>
            <a:chExt cx="475275" cy="263350"/>
          </a:xfrm>
        </p:grpSpPr>
        <p:sp>
          <p:nvSpPr>
            <p:cNvPr id="6483" name="Google Shape;6483;p9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9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9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6" name="Google Shape;6486;p96"/>
          <p:cNvGrpSpPr/>
          <p:nvPr/>
        </p:nvGrpSpPr>
        <p:grpSpPr>
          <a:xfrm>
            <a:off x="1247198" y="3538814"/>
            <a:ext cx="339253" cy="339253"/>
            <a:chOff x="1492675" y="2027925"/>
            <a:chExt cx="481825" cy="481825"/>
          </a:xfrm>
        </p:grpSpPr>
        <p:sp>
          <p:nvSpPr>
            <p:cNvPr id="6487" name="Google Shape;6487;p9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9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9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9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9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2" name="Google Shape;6492;p96"/>
          <p:cNvGrpSpPr/>
          <p:nvPr/>
        </p:nvGrpSpPr>
        <p:grpSpPr>
          <a:xfrm>
            <a:off x="5473575" y="2287178"/>
            <a:ext cx="339253" cy="339253"/>
            <a:chOff x="1492675" y="2620775"/>
            <a:chExt cx="481825" cy="481825"/>
          </a:xfrm>
        </p:grpSpPr>
        <p:sp>
          <p:nvSpPr>
            <p:cNvPr id="6493" name="Google Shape;6493;p9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9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95" name="Google Shape;6495;p9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96" name="Google Shape;6496;p96"/>
          <p:cNvGrpSpPr/>
          <p:nvPr/>
        </p:nvGrpSpPr>
        <p:grpSpPr>
          <a:xfrm>
            <a:off x="6297328" y="2303161"/>
            <a:ext cx="333585" cy="307287"/>
            <a:chOff x="2682350" y="2643425"/>
            <a:chExt cx="473775" cy="436425"/>
          </a:xfrm>
        </p:grpSpPr>
        <p:sp>
          <p:nvSpPr>
            <p:cNvPr id="6497" name="Google Shape;6497;p9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9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9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9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9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9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9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4" name="Google Shape;6504;p96"/>
          <p:cNvGrpSpPr/>
          <p:nvPr/>
        </p:nvGrpSpPr>
        <p:grpSpPr>
          <a:xfrm>
            <a:off x="6762818" y="2287178"/>
            <a:ext cx="238531" cy="339253"/>
            <a:chOff x="3342725" y="2620775"/>
            <a:chExt cx="338775" cy="481825"/>
          </a:xfrm>
        </p:grpSpPr>
        <p:sp>
          <p:nvSpPr>
            <p:cNvPr id="6505" name="Google Shape;6505;p9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9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9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8" name="Google Shape;6508;p96"/>
          <p:cNvGrpSpPr/>
          <p:nvPr/>
        </p:nvGrpSpPr>
        <p:grpSpPr>
          <a:xfrm>
            <a:off x="7156568" y="2287178"/>
            <a:ext cx="278296" cy="339253"/>
            <a:chOff x="3907325" y="2620775"/>
            <a:chExt cx="395250" cy="481825"/>
          </a:xfrm>
        </p:grpSpPr>
        <p:sp>
          <p:nvSpPr>
            <p:cNvPr id="6509" name="Google Shape;6509;p9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9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9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9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3" name="Google Shape;6513;p96"/>
          <p:cNvGrpSpPr/>
          <p:nvPr/>
        </p:nvGrpSpPr>
        <p:grpSpPr>
          <a:xfrm>
            <a:off x="7549755" y="2297783"/>
            <a:ext cx="339253" cy="318042"/>
            <a:chOff x="4456875" y="2635825"/>
            <a:chExt cx="481825" cy="451700"/>
          </a:xfrm>
        </p:grpSpPr>
        <p:sp>
          <p:nvSpPr>
            <p:cNvPr id="6514" name="Google Shape;6514;p9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9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9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9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9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9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0" name="Google Shape;6520;p96"/>
          <p:cNvGrpSpPr/>
          <p:nvPr/>
        </p:nvGrpSpPr>
        <p:grpSpPr>
          <a:xfrm>
            <a:off x="7974679" y="2297783"/>
            <a:ext cx="339253" cy="318042"/>
            <a:chOff x="5049725" y="2635825"/>
            <a:chExt cx="481825" cy="451700"/>
          </a:xfrm>
        </p:grpSpPr>
        <p:sp>
          <p:nvSpPr>
            <p:cNvPr id="6521" name="Google Shape;6521;p9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9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9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4" name="Google Shape;6524;p96"/>
          <p:cNvGrpSpPr/>
          <p:nvPr/>
        </p:nvGrpSpPr>
        <p:grpSpPr>
          <a:xfrm>
            <a:off x="2375386" y="3952243"/>
            <a:ext cx="338566" cy="338373"/>
            <a:chOff x="5643000" y="2621375"/>
            <a:chExt cx="480850" cy="480575"/>
          </a:xfrm>
        </p:grpSpPr>
        <p:sp>
          <p:nvSpPr>
            <p:cNvPr id="6525" name="Google Shape;6525;p9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9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9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9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9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9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9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2" name="Google Shape;6532;p96"/>
          <p:cNvGrpSpPr/>
          <p:nvPr/>
        </p:nvGrpSpPr>
        <p:grpSpPr>
          <a:xfrm>
            <a:off x="4192782" y="3951803"/>
            <a:ext cx="339359" cy="339253"/>
            <a:chOff x="6235250" y="2620775"/>
            <a:chExt cx="481975" cy="481825"/>
          </a:xfrm>
        </p:grpSpPr>
        <p:sp>
          <p:nvSpPr>
            <p:cNvPr id="6533" name="Google Shape;6533;p9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9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9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9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9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38" name="Google Shape;6538;p9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39" name="Google Shape;6539;p96"/>
          <p:cNvGrpSpPr/>
          <p:nvPr/>
        </p:nvGrpSpPr>
        <p:grpSpPr>
          <a:xfrm>
            <a:off x="5472652" y="2711317"/>
            <a:ext cx="341101" cy="339253"/>
            <a:chOff x="1535000" y="3223325"/>
            <a:chExt cx="484450" cy="481825"/>
          </a:xfrm>
        </p:grpSpPr>
        <p:sp>
          <p:nvSpPr>
            <p:cNvPr id="6540" name="Google Shape;6540;p9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9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9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3" name="Google Shape;6543;p96"/>
          <p:cNvGrpSpPr/>
          <p:nvPr/>
        </p:nvGrpSpPr>
        <p:grpSpPr>
          <a:xfrm>
            <a:off x="5880219" y="2746618"/>
            <a:ext cx="339253" cy="268649"/>
            <a:chOff x="2085525" y="3263750"/>
            <a:chExt cx="481825" cy="381550"/>
          </a:xfrm>
        </p:grpSpPr>
        <p:sp>
          <p:nvSpPr>
            <p:cNvPr id="6544" name="Google Shape;6544;p9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9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46" name="Google Shape;6546;p9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47" name="Google Shape;6547;p96"/>
          <p:cNvGrpSpPr/>
          <p:nvPr/>
        </p:nvGrpSpPr>
        <p:grpSpPr>
          <a:xfrm>
            <a:off x="6711982" y="2711308"/>
            <a:ext cx="340204" cy="339271"/>
            <a:chOff x="3270450" y="3213625"/>
            <a:chExt cx="483175" cy="481850"/>
          </a:xfrm>
        </p:grpSpPr>
        <p:sp>
          <p:nvSpPr>
            <p:cNvPr id="6548" name="Google Shape;6548;p9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9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0" name="Google Shape;6550;p96"/>
          <p:cNvGrpSpPr/>
          <p:nvPr/>
        </p:nvGrpSpPr>
        <p:grpSpPr>
          <a:xfrm>
            <a:off x="7211250" y="2711317"/>
            <a:ext cx="168931" cy="339253"/>
            <a:chOff x="3984950" y="3213600"/>
            <a:chExt cx="239925" cy="481825"/>
          </a:xfrm>
        </p:grpSpPr>
        <p:sp>
          <p:nvSpPr>
            <p:cNvPr id="6551" name="Google Shape;6551;p9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9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53" name="Google Shape;6553;p9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9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55" name="Google Shape;6555;p96"/>
          <p:cNvGrpSpPr/>
          <p:nvPr/>
        </p:nvGrpSpPr>
        <p:grpSpPr>
          <a:xfrm>
            <a:off x="1874281" y="3981487"/>
            <a:ext cx="355218" cy="279880"/>
            <a:chOff x="5629975" y="3255775"/>
            <a:chExt cx="504500" cy="397500"/>
          </a:xfrm>
        </p:grpSpPr>
        <p:sp>
          <p:nvSpPr>
            <p:cNvPr id="6556" name="Google Shape;6556;p9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9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9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9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9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1" name="Google Shape;6561;p96"/>
          <p:cNvGrpSpPr/>
          <p:nvPr/>
        </p:nvGrpSpPr>
        <p:grpSpPr>
          <a:xfrm>
            <a:off x="3755839" y="3981593"/>
            <a:ext cx="340256" cy="279669"/>
            <a:chOff x="6234950" y="3255925"/>
            <a:chExt cx="483250" cy="397200"/>
          </a:xfrm>
        </p:grpSpPr>
        <p:sp>
          <p:nvSpPr>
            <p:cNvPr id="6562" name="Google Shape;6562;p9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9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9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9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9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9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8" name="Google Shape;6568;p96"/>
          <p:cNvGrpSpPr/>
          <p:nvPr/>
        </p:nvGrpSpPr>
        <p:grpSpPr>
          <a:xfrm>
            <a:off x="5051107" y="3125970"/>
            <a:ext cx="318042" cy="339253"/>
            <a:chOff x="914900" y="3806450"/>
            <a:chExt cx="451700" cy="481825"/>
          </a:xfrm>
        </p:grpSpPr>
        <p:sp>
          <p:nvSpPr>
            <p:cNvPr id="6569" name="Google Shape;6569;p9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9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9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9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9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4" name="Google Shape;6574;p96"/>
          <p:cNvGrpSpPr/>
          <p:nvPr/>
        </p:nvGrpSpPr>
        <p:grpSpPr>
          <a:xfrm>
            <a:off x="5470028" y="3125785"/>
            <a:ext cx="346347" cy="339623"/>
            <a:chOff x="1490050" y="3805975"/>
            <a:chExt cx="491900" cy="482350"/>
          </a:xfrm>
        </p:grpSpPr>
        <p:sp>
          <p:nvSpPr>
            <p:cNvPr id="6575" name="Google Shape;6575;p9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9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9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9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9" name="Google Shape;6579;p96"/>
          <p:cNvGrpSpPr/>
          <p:nvPr/>
        </p:nvGrpSpPr>
        <p:grpSpPr>
          <a:xfrm>
            <a:off x="5893896" y="3125970"/>
            <a:ext cx="311899" cy="339253"/>
            <a:chOff x="2104275" y="3806450"/>
            <a:chExt cx="442975" cy="481825"/>
          </a:xfrm>
        </p:grpSpPr>
        <p:sp>
          <p:nvSpPr>
            <p:cNvPr id="6580" name="Google Shape;6580;p9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9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2" name="Google Shape;6582;p96"/>
          <p:cNvGrpSpPr/>
          <p:nvPr/>
        </p:nvGrpSpPr>
        <p:grpSpPr>
          <a:xfrm>
            <a:off x="6317413" y="3125970"/>
            <a:ext cx="293416" cy="339253"/>
            <a:chOff x="2710875" y="3806450"/>
            <a:chExt cx="416725" cy="481825"/>
          </a:xfrm>
        </p:grpSpPr>
        <p:sp>
          <p:nvSpPr>
            <p:cNvPr id="6583" name="Google Shape;6583;p9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9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5" name="Google Shape;6585;p96"/>
          <p:cNvGrpSpPr/>
          <p:nvPr/>
        </p:nvGrpSpPr>
        <p:grpSpPr>
          <a:xfrm>
            <a:off x="6712457" y="3166412"/>
            <a:ext cx="339253" cy="258369"/>
            <a:chOff x="3271200" y="3863875"/>
            <a:chExt cx="481825" cy="366950"/>
          </a:xfrm>
        </p:grpSpPr>
        <p:sp>
          <p:nvSpPr>
            <p:cNvPr id="6586" name="Google Shape;6586;p9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9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8" name="Google Shape;6588;p96"/>
          <p:cNvGrpSpPr/>
          <p:nvPr/>
        </p:nvGrpSpPr>
        <p:grpSpPr>
          <a:xfrm>
            <a:off x="7147952" y="3126199"/>
            <a:ext cx="295528" cy="338795"/>
            <a:chOff x="3895050" y="3806775"/>
            <a:chExt cx="419725" cy="481175"/>
          </a:xfrm>
        </p:grpSpPr>
        <p:sp>
          <p:nvSpPr>
            <p:cNvPr id="6589" name="Google Shape;6589;p9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9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1" name="Google Shape;6591;p96"/>
          <p:cNvGrpSpPr/>
          <p:nvPr/>
        </p:nvGrpSpPr>
        <p:grpSpPr>
          <a:xfrm>
            <a:off x="7551234" y="3125979"/>
            <a:ext cx="336296" cy="339235"/>
            <a:chOff x="4464775" y="3806475"/>
            <a:chExt cx="477625" cy="481800"/>
          </a:xfrm>
        </p:grpSpPr>
        <p:sp>
          <p:nvSpPr>
            <p:cNvPr id="6592" name="Google Shape;6592;p9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9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9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9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9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9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8" name="Google Shape;6598;p96"/>
          <p:cNvGrpSpPr/>
          <p:nvPr/>
        </p:nvGrpSpPr>
        <p:grpSpPr>
          <a:xfrm>
            <a:off x="7974679" y="3125970"/>
            <a:ext cx="339253" cy="339253"/>
            <a:chOff x="5049725" y="3806450"/>
            <a:chExt cx="481825" cy="481825"/>
          </a:xfrm>
        </p:grpSpPr>
        <p:sp>
          <p:nvSpPr>
            <p:cNvPr id="6599" name="Google Shape;6599;p9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0" name="Google Shape;6600;p9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9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2" name="Google Shape;6602;p96"/>
          <p:cNvGrpSpPr/>
          <p:nvPr/>
        </p:nvGrpSpPr>
        <p:grpSpPr>
          <a:xfrm>
            <a:off x="1461983" y="3951798"/>
            <a:ext cx="339253" cy="339253"/>
            <a:chOff x="5651375" y="3806450"/>
            <a:chExt cx="481825" cy="481825"/>
          </a:xfrm>
        </p:grpSpPr>
        <p:sp>
          <p:nvSpPr>
            <p:cNvPr id="6603" name="Google Shape;6603;p9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9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9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9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7" name="Google Shape;6607;p96"/>
          <p:cNvGrpSpPr/>
          <p:nvPr/>
        </p:nvGrpSpPr>
        <p:grpSpPr>
          <a:xfrm>
            <a:off x="3360663" y="3953787"/>
            <a:ext cx="298503" cy="335275"/>
            <a:chOff x="6264300" y="3809300"/>
            <a:chExt cx="423950" cy="476175"/>
          </a:xfrm>
        </p:grpSpPr>
        <p:sp>
          <p:nvSpPr>
            <p:cNvPr id="6608" name="Google Shape;6608;p9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9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9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1" name="Google Shape;6611;p96"/>
          <p:cNvGrpSpPr/>
          <p:nvPr/>
        </p:nvGrpSpPr>
        <p:grpSpPr>
          <a:xfrm>
            <a:off x="5039841" y="3538881"/>
            <a:ext cx="340573" cy="339271"/>
            <a:chOff x="898875" y="4399275"/>
            <a:chExt cx="483700" cy="481850"/>
          </a:xfrm>
        </p:grpSpPr>
        <p:sp>
          <p:nvSpPr>
            <p:cNvPr id="6612" name="Google Shape;6612;p9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9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9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9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9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9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9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9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0" name="Google Shape;6620;p96"/>
          <p:cNvGrpSpPr/>
          <p:nvPr/>
        </p:nvGrpSpPr>
        <p:grpSpPr>
          <a:xfrm>
            <a:off x="5473575" y="3554133"/>
            <a:ext cx="339253" cy="308765"/>
            <a:chOff x="1492675" y="4420975"/>
            <a:chExt cx="481825" cy="438525"/>
          </a:xfrm>
        </p:grpSpPr>
        <p:sp>
          <p:nvSpPr>
            <p:cNvPr id="6621" name="Google Shape;6621;p9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9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9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9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9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6" name="Google Shape;6626;p96"/>
          <p:cNvGrpSpPr/>
          <p:nvPr/>
        </p:nvGrpSpPr>
        <p:grpSpPr>
          <a:xfrm>
            <a:off x="5878556" y="3539558"/>
            <a:ext cx="342580" cy="337915"/>
            <a:chOff x="2084100" y="4400250"/>
            <a:chExt cx="486550" cy="479925"/>
          </a:xfrm>
        </p:grpSpPr>
        <p:sp>
          <p:nvSpPr>
            <p:cNvPr id="6627" name="Google Shape;6627;p9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9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9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9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9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9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3" name="Google Shape;6633;p96"/>
          <p:cNvGrpSpPr/>
          <p:nvPr/>
        </p:nvGrpSpPr>
        <p:grpSpPr>
          <a:xfrm>
            <a:off x="6315036" y="3538907"/>
            <a:ext cx="298169" cy="339218"/>
            <a:chOff x="2707950" y="4399325"/>
            <a:chExt cx="423475" cy="481775"/>
          </a:xfrm>
        </p:grpSpPr>
        <p:sp>
          <p:nvSpPr>
            <p:cNvPr id="6634" name="Google Shape;6634;p9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9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9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9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9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9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9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9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9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9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9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9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6" name="Google Shape;6646;p96"/>
          <p:cNvGrpSpPr/>
          <p:nvPr/>
        </p:nvGrpSpPr>
        <p:grpSpPr>
          <a:xfrm>
            <a:off x="6744555" y="3538881"/>
            <a:ext cx="275057" cy="339271"/>
            <a:chOff x="3330525" y="4399275"/>
            <a:chExt cx="390650" cy="481850"/>
          </a:xfrm>
        </p:grpSpPr>
        <p:sp>
          <p:nvSpPr>
            <p:cNvPr id="6647" name="Google Shape;6647;p9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9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9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9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9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9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9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4" name="Google Shape;6654;p96"/>
          <p:cNvGrpSpPr/>
          <p:nvPr/>
        </p:nvGrpSpPr>
        <p:grpSpPr>
          <a:xfrm>
            <a:off x="7169084" y="3538890"/>
            <a:ext cx="253265" cy="339253"/>
            <a:chOff x="3938800" y="4399275"/>
            <a:chExt cx="359700" cy="481825"/>
          </a:xfrm>
        </p:grpSpPr>
        <p:sp>
          <p:nvSpPr>
            <p:cNvPr id="6655" name="Google Shape;6655;p9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9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9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9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9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0" name="Google Shape;6660;p96"/>
          <p:cNvGrpSpPr/>
          <p:nvPr/>
        </p:nvGrpSpPr>
        <p:grpSpPr>
          <a:xfrm>
            <a:off x="7639862" y="3538890"/>
            <a:ext cx="159039" cy="339253"/>
            <a:chOff x="4584850" y="4399275"/>
            <a:chExt cx="225875" cy="481825"/>
          </a:xfrm>
        </p:grpSpPr>
        <p:sp>
          <p:nvSpPr>
            <p:cNvPr id="6661" name="Google Shape;6661;p9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9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63" name="Google Shape;6663;p9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64" name="Google Shape;6664;p96"/>
          <p:cNvGrpSpPr/>
          <p:nvPr/>
        </p:nvGrpSpPr>
        <p:grpSpPr>
          <a:xfrm>
            <a:off x="1049680" y="3951795"/>
            <a:ext cx="339253" cy="339253"/>
            <a:chOff x="5642550" y="4399275"/>
            <a:chExt cx="481825" cy="481825"/>
          </a:xfrm>
        </p:grpSpPr>
        <p:sp>
          <p:nvSpPr>
            <p:cNvPr id="6665" name="Google Shape;6665;p9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9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7" name="Google Shape;6667;p96"/>
          <p:cNvGrpSpPr/>
          <p:nvPr/>
        </p:nvGrpSpPr>
        <p:grpSpPr>
          <a:xfrm>
            <a:off x="2859815" y="3963703"/>
            <a:ext cx="363316" cy="315437"/>
            <a:chOff x="6218300" y="4416175"/>
            <a:chExt cx="516000" cy="448000"/>
          </a:xfrm>
        </p:grpSpPr>
        <p:sp>
          <p:nvSpPr>
            <p:cNvPr id="6668" name="Google Shape;6668;p9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9" name="Google Shape;6669;p9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9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1" name="Google Shape;6671;p96"/>
          <p:cNvGrpSpPr/>
          <p:nvPr/>
        </p:nvGrpSpPr>
        <p:grpSpPr>
          <a:xfrm>
            <a:off x="5918879" y="3951792"/>
            <a:ext cx="339253" cy="339253"/>
            <a:chOff x="899850" y="4992125"/>
            <a:chExt cx="481825" cy="481825"/>
          </a:xfrm>
        </p:grpSpPr>
        <p:sp>
          <p:nvSpPr>
            <p:cNvPr id="6672" name="Google Shape;6672;p9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9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9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5" name="Google Shape;6675;p96"/>
          <p:cNvGrpSpPr/>
          <p:nvPr/>
        </p:nvGrpSpPr>
        <p:grpSpPr>
          <a:xfrm>
            <a:off x="5461708" y="3951792"/>
            <a:ext cx="339253" cy="339253"/>
            <a:chOff x="1492675" y="4992125"/>
            <a:chExt cx="481825" cy="481825"/>
          </a:xfrm>
        </p:grpSpPr>
        <p:sp>
          <p:nvSpPr>
            <p:cNvPr id="6676" name="Google Shape;6676;p9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9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8" name="Google Shape;6678;p96"/>
          <p:cNvGrpSpPr/>
          <p:nvPr/>
        </p:nvGrpSpPr>
        <p:grpSpPr>
          <a:xfrm>
            <a:off x="5004462" y="3951792"/>
            <a:ext cx="339253" cy="339253"/>
            <a:chOff x="2085525" y="4992125"/>
            <a:chExt cx="481825" cy="481825"/>
          </a:xfrm>
        </p:grpSpPr>
        <p:sp>
          <p:nvSpPr>
            <p:cNvPr id="6679" name="Google Shape;6679;p9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9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1" name="Google Shape;6681;p96"/>
          <p:cNvGrpSpPr/>
          <p:nvPr/>
        </p:nvGrpSpPr>
        <p:grpSpPr>
          <a:xfrm>
            <a:off x="6833221" y="3951792"/>
            <a:ext cx="339253" cy="339253"/>
            <a:chOff x="2678350" y="4992125"/>
            <a:chExt cx="481825" cy="481825"/>
          </a:xfrm>
        </p:grpSpPr>
        <p:sp>
          <p:nvSpPr>
            <p:cNvPr id="6682" name="Google Shape;6682;p9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9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9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5" name="Google Shape;6685;p96"/>
          <p:cNvGrpSpPr/>
          <p:nvPr/>
        </p:nvGrpSpPr>
        <p:grpSpPr>
          <a:xfrm>
            <a:off x="4628816" y="3951792"/>
            <a:ext cx="339253" cy="339253"/>
            <a:chOff x="3271200" y="4992125"/>
            <a:chExt cx="481825" cy="481825"/>
          </a:xfrm>
        </p:grpSpPr>
        <p:sp>
          <p:nvSpPr>
            <p:cNvPr id="6686" name="Google Shape;6686;p9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9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9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9" name="Google Shape;6689;p96"/>
          <p:cNvGrpSpPr/>
          <p:nvPr/>
        </p:nvGrpSpPr>
        <p:grpSpPr>
          <a:xfrm>
            <a:off x="7290263" y="3952822"/>
            <a:ext cx="339411" cy="337193"/>
            <a:chOff x="3863900" y="4993625"/>
            <a:chExt cx="482050" cy="478900"/>
          </a:xfrm>
        </p:grpSpPr>
        <p:sp>
          <p:nvSpPr>
            <p:cNvPr id="6690" name="Google Shape;6690;p9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9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9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9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4" name="Google Shape;6694;p96"/>
          <p:cNvGrpSpPr/>
          <p:nvPr/>
        </p:nvGrpSpPr>
        <p:grpSpPr>
          <a:xfrm>
            <a:off x="7747437" y="3952822"/>
            <a:ext cx="339411" cy="337193"/>
            <a:chOff x="4456725" y="4993625"/>
            <a:chExt cx="482050" cy="478900"/>
          </a:xfrm>
        </p:grpSpPr>
        <p:sp>
          <p:nvSpPr>
            <p:cNvPr id="6695" name="Google Shape;6695;p9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9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9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9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9" name="Google Shape;6699;p96"/>
          <p:cNvGrpSpPr/>
          <p:nvPr/>
        </p:nvGrpSpPr>
        <p:grpSpPr>
          <a:xfrm>
            <a:off x="6376030" y="3952813"/>
            <a:ext cx="339411" cy="337211"/>
            <a:chOff x="5049575" y="4993600"/>
            <a:chExt cx="482050" cy="478925"/>
          </a:xfrm>
        </p:grpSpPr>
        <p:sp>
          <p:nvSpPr>
            <p:cNvPr id="6700" name="Google Shape;6700;p9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9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9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9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4" name="Google Shape;6704;p96"/>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705" name="Google Shape;6705;p9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09" name="Shape 6709"/>
        <p:cNvGrpSpPr/>
        <p:nvPr/>
      </p:nvGrpSpPr>
      <p:grpSpPr>
        <a:xfrm>
          <a:off x="0" y="0"/>
          <a:ext cx="0" cy="0"/>
          <a:chOff x="0" y="0"/>
          <a:chExt cx="0" cy="0"/>
        </a:xfrm>
      </p:grpSpPr>
      <p:grpSp>
        <p:nvGrpSpPr>
          <p:cNvPr id="6710" name="Google Shape;6710;p97"/>
          <p:cNvGrpSpPr/>
          <p:nvPr/>
        </p:nvGrpSpPr>
        <p:grpSpPr>
          <a:xfrm>
            <a:off x="876361" y="1308054"/>
            <a:ext cx="322099" cy="370529"/>
            <a:chOff x="-42971725" y="3217825"/>
            <a:chExt cx="275675" cy="317125"/>
          </a:xfrm>
        </p:grpSpPr>
        <p:sp>
          <p:nvSpPr>
            <p:cNvPr id="6711" name="Google Shape;6711;p9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9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9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97"/>
          <p:cNvGrpSpPr/>
          <p:nvPr/>
        </p:nvGrpSpPr>
        <p:grpSpPr>
          <a:xfrm>
            <a:off x="848276" y="1776710"/>
            <a:ext cx="378270" cy="337551"/>
            <a:chOff x="-42996150" y="3612600"/>
            <a:chExt cx="323750" cy="288900"/>
          </a:xfrm>
        </p:grpSpPr>
        <p:sp>
          <p:nvSpPr>
            <p:cNvPr id="6715" name="Google Shape;6715;p9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9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9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97"/>
          <p:cNvGrpSpPr/>
          <p:nvPr/>
        </p:nvGrpSpPr>
        <p:grpSpPr>
          <a:xfrm>
            <a:off x="851036" y="2186080"/>
            <a:ext cx="372749" cy="370909"/>
            <a:chOff x="-42994575" y="3950300"/>
            <a:chExt cx="319025" cy="317450"/>
          </a:xfrm>
        </p:grpSpPr>
        <p:sp>
          <p:nvSpPr>
            <p:cNvPr id="6719" name="Google Shape;6719;p9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9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9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97"/>
          <p:cNvGrpSpPr/>
          <p:nvPr/>
        </p:nvGrpSpPr>
        <p:grpSpPr>
          <a:xfrm>
            <a:off x="3004431" y="1332912"/>
            <a:ext cx="371785" cy="370879"/>
            <a:chOff x="-41111350" y="3239100"/>
            <a:chExt cx="318200" cy="317425"/>
          </a:xfrm>
        </p:grpSpPr>
        <p:sp>
          <p:nvSpPr>
            <p:cNvPr id="6723" name="Google Shape;6723;p9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9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9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97"/>
          <p:cNvGrpSpPr/>
          <p:nvPr/>
        </p:nvGrpSpPr>
        <p:grpSpPr>
          <a:xfrm>
            <a:off x="3000751" y="1768444"/>
            <a:ext cx="379146" cy="370967"/>
            <a:chOff x="-41117650" y="3605525"/>
            <a:chExt cx="324500" cy="317500"/>
          </a:xfrm>
        </p:grpSpPr>
        <p:sp>
          <p:nvSpPr>
            <p:cNvPr id="6728" name="Google Shape;6728;p9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9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9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1" name="Google Shape;6731;p97"/>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2" name="Google Shape;6732;p97"/>
          <p:cNvGrpSpPr/>
          <p:nvPr/>
        </p:nvGrpSpPr>
        <p:grpSpPr>
          <a:xfrm>
            <a:off x="1827005" y="2659967"/>
            <a:ext cx="216271" cy="371814"/>
            <a:chOff x="-39205300" y="3220175"/>
            <a:chExt cx="185100" cy="318225"/>
          </a:xfrm>
        </p:grpSpPr>
        <p:sp>
          <p:nvSpPr>
            <p:cNvPr id="6733" name="Google Shape;6733;p9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97"/>
          <p:cNvGrpSpPr/>
          <p:nvPr/>
        </p:nvGrpSpPr>
        <p:grpSpPr>
          <a:xfrm>
            <a:off x="1792533" y="3120038"/>
            <a:ext cx="300016" cy="369273"/>
            <a:chOff x="-39248625" y="3588600"/>
            <a:chExt cx="256775" cy="316050"/>
          </a:xfrm>
        </p:grpSpPr>
        <p:sp>
          <p:nvSpPr>
            <p:cNvPr id="6736" name="Google Shape;6736;p9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9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8" name="Google Shape;6738;p97"/>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97"/>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0" name="Google Shape;6740;p97"/>
          <p:cNvGrpSpPr/>
          <p:nvPr/>
        </p:nvGrpSpPr>
        <p:grpSpPr>
          <a:xfrm>
            <a:off x="1243246" y="1308054"/>
            <a:ext cx="429504" cy="370879"/>
            <a:chOff x="-42651700" y="3217825"/>
            <a:chExt cx="367600" cy="317425"/>
          </a:xfrm>
        </p:grpSpPr>
        <p:sp>
          <p:nvSpPr>
            <p:cNvPr id="6741" name="Google Shape;6741;p9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9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9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97"/>
          <p:cNvGrpSpPr/>
          <p:nvPr/>
        </p:nvGrpSpPr>
        <p:grpSpPr>
          <a:xfrm>
            <a:off x="1278678" y="1747704"/>
            <a:ext cx="358640" cy="363226"/>
            <a:chOff x="-42617300" y="3587775"/>
            <a:chExt cx="306950" cy="310875"/>
          </a:xfrm>
        </p:grpSpPr>
        <p:sp>
          <p:nvSpPr>
            <p:cNvPr id="6746" name="Google Shape;6746;p9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9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8" name="Google Shape;6748;p97"/>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9" name="Google Shape;6749;p97"/>
          <p:cNvGrpSpPr/>
          <p:nvPr/>
        </p:nvGrpSpPr>
        <p:grpSpPr>
          <a:xfrm>
            <a:off x="3450506" y="1332445"/>
            <a:ext cx="376926" cy="370324"/>
            <a:chOff x="-40748275" y="3238700"/>
            <a:chExt cx="322600" cy="316950"/>
          </a:xfrm>
        </p:grpSpPr>
        <p:sp>
          <p:nvSpPr>
            <p:cNvPr id="6750" name="Google Shape;6750;p9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9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9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9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9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9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97"/>
          <p:cNvGrpSpPr/>
          <p:nvPr/>
        </p:nvGrpSpPr>
        <p:grpSpPr>
          <a:xfrm>
            <a:off x="3453062" y="1800429"/>
            <a:ext cx="371814" cy="338690"/>
            <a:chOff x="-40745125" y="3632900"/>
            <a:chExt cx="318225" cy="289875"/>
          </a:xfrm>
        </p:grpSpPr>
        <p:sp>
          <p:nvSpPr>
            <p:cNvPr id="6757" name="Google Shape;6757;p9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9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9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9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9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97"/>
          <p:cNvGrpSpPr/>
          <p:nvPr/>
        </p:nvGrpSpPr>
        <p:grpSpPr>
          <a:xfrm>
            <a:off x="3457209" y="2211639"/>
            <a:ext cx="363518" cy="370178"/>
            <a:chOff x="-40742750" y="3972175"/>
            <a:chExt cx="311125" cy="316825"/>
          </a:xfrm>
        </p:grpSpPr>
        <p:sp>
          <p:nvSpPr>
            <p:cNvPr id="6765" name="Google Shape;6765;p9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9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97"/>
          <p:cNvGrpSpPr/>
          <p:nvPr/>
        </p:nvGrpSpPr>
        <p:grpSpPr>
          <a:xfrm>
            <a:off x="2239871" y="2661807"/>
            <a:ext cx="266892" cy="369974"/>
            <a:chOff x="-38860325" y="3221750"/>
            <a:chExt cx="228425" cy="316650"/>
          </a:xfrm>
        </p:grpSpPr>
        <p:sp>
          <p:nvSpPr>
            <p:cNvPr id="6768" name="Google Shape;6768;p9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9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9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97"/>
          <p:cNvGrpSpPr/>
          <p:nvPr/>
        </p:nvGrpSpPr>
        <p:grpSpPr>
          <a:xfrm>
            <a:off x="2190678" y="3123864"/>
            <a:ext cx="380081" cy="367111"/>
            <a:chOff x="-38905225" y="3591875"/>
            <a:chExt cx="325300" cy="314200"/>
          </a:xfrm>
        </p:grpSpPr>
        <p:sp>
          <p:nvSpPr>
            <p:cNvPr id="6773" name="Google Shape;6773;p9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9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6" name="Google Shape;6776;p97"/>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7" name="Google Shape;6777;p97"/>
          <p:cNvGrpSpPr/>
          <p:nvPr/>
        </p:nvGrpSpPr>
        <p:grpSpPr>
          <a:xfrm>
            <a:off x="3997427" y="3108944"/>
            <a:ext cx="290815" cy="369740"/>
            <a:chOff x="-37370925" y="3579105"/>
            <a:chExt cx="248900" cy="316450"/>
          </a:xfrm>
        </p:grpSpPr>
        <p:sp>
          <p:nvSpPr>
            <p:cNvPr id="6778" name="Google Shape;6778;p9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97"/>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97"/>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2" name="Google Shape;6782;p97"/>
          <p:cNvGrpSpPr/>
          <p:nvPr/>
        </p:nvGrpSpPr>
        <p:grpSpPr>
          <a:xfrm>
            <a:off x="1690803" y="2187015"/>
            <a:ext cx="371814" cy="369974"/>
            <a:chOff x="-42259725" y="3951100"/>
            <a:chExt cx="318225" cy="316650"/>
          </a:xfrm>
        </p:grpSpPr>
        <p:sp>
          <p:nvSpPr>
            <p:cNvPr id="6783" name="Google Shape;6783;p9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97"/>
          <p:cNvGrpSpPr/>
          <p:nvPr/>
        </p:nvGrpSpPr>
        <p:grpSpPr>
          <a:xfrm>
            <a:off x="3889164" y="1366036"/>
            <a:ext cx="370879" cy="337755"/>
            <a:chOff x="-40378075" y="3267450"/>
            <a:chExt cx="317425" cy="289075"/>
          </a:xfrm>
        </p:grpSpPr>
        <p:sp>
          <p:nvSpPr>
            <p:cNvPr id="6786" name="Google Shape;6786;p9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9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9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97"/>
          <p:cNvGrpSpPr/>
          <p:nvPr/>
        </p:nvGrpSpPr>
        <p:grpSpPr>
          <a:xfrm>
            <a:off x="3892830" y="1767304"/>
            <a:ext cx="363548" cy="369974"/>
            <a:chOff x="-40372575" y="3604550"/>
            <a:chExt cx="311150" cy="316650"/>
          </a:xfrm>
        </p:grpSpPr>
        <p:sp>
          <p:nvSpPr>
            <p:cNvPr id="6791" name="Google Shape;6791;p9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4" name="Google Shape;6794;p97"/>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5" name="Google Shape;6795;p97"/>
          <p:cNvGrpSpPr/>
          <p:nvPr/>
        </p:nvGrpSpPr>
        <p:grpSpPr>
          <a:xfrm>
            <a:off x="2616780" y="2659967"/>
            <a:ext cx="399038" cy="372165"/>
            <a:chOff x="-38542250" y="3220175"/>
            <a:chExt cx="341525" cy="318525"/>
          </a:xfrm>
        </p:grpSpPr>
        <p:sp>
          <p:nvSpPr>
            <p:cNvPr id="6796" name="Google Shape;6796;p9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97"/>
          <p:cNvGrpSpPr/>
          <p:nvPr/>
        </p:nvGrpSpPr>
        <p:grpSpPr>
          <a:xfrm>
            <a:off x="2638712" y="3119337"/>
            <a:ext cx="369974" cy="369068"/>
            <a:chOff x="-38537400" y="3588000"/>
            <a:chExt cx="316650" cy="315875"/>
          </a:xfrm>
        </p:grpSpPr>
        <p:sp>
          <p:nvSpPr>
            <p:cNvPr id="6800" name="Google Shape;6800;p9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9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9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97"/>
          <p:cNvGrpSpPr/>
          <p:nvPr/>
        </p:nvGrpSpPr>
        <p:grpSpPr>
          <a:xfrm>
            <a:off x="2637792" y="3576866"/>
            <a:ext cx="371814" cy="369974"/>
            <a:chOff x="-38538975" y="3954250"/>
            <a:chExt cx="318225" cy="316650"/>
          </a:xfrm>
        </p:grpSpPr>
        <p:sp>
          <p:nvSpPr>
            <p:cNvPr id="6805" name="Google Shape;6805;p9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97"/>
          <p:cNvGrpSpPr/>
          <p:nvPr/>
        </p:nvGrpSpPr>
        <p:grpSpPr>
          <a:xfrm>
            <a:off x="3955104" y="3571793"/>
            <a:ext cx="375465" cy="371814"/>
            <a:chOff x="-37385100" y="3949908"/>
            <a:chExt cx="321350" cy="318225"/>
          </a:xfrm>
        </p:grpSpPr>
        <p:sp>
          <p:nvSpPr>
            <p:cNvPr id="6808" name="Google Shape;6808;p9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97"/>
          <p:cNvGrpSpPr/>
          <p:nvPr/>
        </p:nvGrpSpPr>
        <p:grpSpPr>
          <a:xfrm>
            <a:off x="2130763" y="1307353"/>
            <a:ext cx="370909" cy="370675"/>
            <a:chOff x="-41895050" y="3217225"/>
            <a:chExt cx="317450" cy="317250"/>
          </a:xfrm>
        </p:grpSpPr>
        <p:sp>
          <p:nvSpPr>
            <p:cNvPr id="6811" name="Google Shape;6811;p9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9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9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97"/>
          <p:cNvGrpSpPr/>
          <p:nvPr/>
        </p:nvGrpSpPr>
        <p:grpSpPr>
          <a:xfrm>
            <a:off x="2130310" y="1744287"/>
            <a:ext cx="371814" cy="369974"/>
            <a:chOff x="-41893475" y="3584850"/>
            <a:chExt cx="318225" cy="316650"/>
          </a:xfrm>
        </p:grpSpPr>
        <p:sp>
          <p:nvSpPr>
            <p:cNvPr id="6817" name="Google Shape;6817;p9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1" name="Google Shape;6821;p97"/>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7"/>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3" name="Google Shape;6823;p97"/>
          <p:cNvGrpSpPr/>
          <p:nvPr/>
        </p:nvGrpSpPr>
        <p:grpSpPr>
          <a:xfrm>
            <a:off x="900338" y="3139579"/>
            <a:ext cx="337522" cy="370909"/>
            <a:chOff x="-39998250" y="3605325"/>
            <a:chExt cx="288875" cy="317450"/>
          </a:xfrm>
        </p:grpSpPr>
        <p:sp>
          <p:nvSpPr>
            <p:cNvPr id="6824" name="Google Shape;6824;p9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97"/>
          <p:cNvGrpSpPr/>
          <p:nvPr/>
        </p:nvGrpSpPr>
        <p:grpSpPr>
          <a:xfrm>
            <a:off x="884112" y="3598043"/>
            <a:ext cx="369974" cy="369945"/>
            <a:chOff x="-40011050" y="3972375"/>
            <a:chExt cx="316650" cy="316625"/>
          </a:xfrm>
        </p:grpSpPr>
        <p:sp>
          <p:nvSpPr>
            <p:cNvPr id="6827" name="Google Shape;6827;p9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97"/>
          <p:cNvGrpSpPr/>
          <p:nvPr/>
        </p:nvGrpSpPr>
        <p:grpSpPr>
          <a:xfrm>
            <a:off x="3116043" y="2662742"/>
            <a:ext cx="266921" cy="369039"/>
            <a:chOff x="-38129425" y="3222550"/>
            <a:chExt cx="228450" cy="315850"/>
          </a:xfrm>
        </p:grpSpPr>
        <p:sp>
          <p:nvSpPr>
            <p:cNvPr id="6830" name="Google Shape;6830;p9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97"/>
          <p:cNvGrpSpPr/>
          <p:nvPr/>
        </p:nvGrpSpPr>
        <p:grpSpPr>
          <a:xfrm>
            <a:off x="3071012" y="3119337"/>
            <a:ext cx="371785" cy="369974"/>
            <a:chOff x="-38172725" y="3588000"/>
            <a:chExt cx="318200" cy="316650"/>
          </a:xfrm>
        </p:grpSpPr>
        <p:sp>
          <p:nvSpPr>
            <p:cNvPr id="6833" name="Google Shape;6833;p9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9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9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9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9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97"/>
          <p:cNvGrpSpPr/>
          <p:nvPr/>
        </p:nvGrpSpPr>
        <p:grpSpPr>
          <a:xfrm>
            <a:off x="3146914" y="3577772"/>
            <a:ext cx="219981" cy="369974"/>
            <a:chOff x="-38109725" y="3955025"/>
            <a:chExt cx="188275" cy="316650"/>
          </a:xfrm>
        </p:grpSpPr>
        <p:sp>
          <p:nvSpPr>
            <p:cNvPr id="6842" name="Google Shape;6842;p9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4" name="Google Shape;6844;p97"/>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5" name="Google Shape;6845;p97"/>
          <p:cNvGrpSpPr/>
          <p:nvPr/>
        </p:nvGrpSpPr>
        <p:grpSpPr>
          <a:xfrm>
            <a:off x="2562313" y="1309193"/>
            <a:ext cx="373654" cy="369068"/>
            <a:chOff x="-41530375" y="3218800"/>
            <a:chExt cx="319800" cy="315875"/>
          </a:xfrm>
        </p:grpSpPr>
        <p:sp>
          <p:nvSpPr>
            <p:cNvPr id="6846" name="Google Shape;6846;p9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97"/>
          <p:cNvGrpSpPr/>
          <p:nvPr/>
        </p:nvGrpSpPr>
        <p:grpSpPr>
          <a:xfrm>
            <a:off x="2564607" y="1824351"/>
            <a:ext cx="369068" cy="289004"/>
            <a:chOff x="-41526450" y="3653375"/>
            <a:chExt cx="315875" cy="247350"/>
          </a:xfrm>
        </p:grpSpPr>
        <p:sp>
          <p:nvSpPr>
            <p:cNvPr id="6849" name="Google Shape;6849;p9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97"/>
          <p:cNvGrpSpPr/>
          <p:nvPr/>
        </p:nvGrpSpPr>
        <p:grpSpPr>
          <a:xfrm>
            <a:off x="2565994" y="2187015"/>
            <a:ext cx="366293" cy="369974"/>
            <a:chOff x="-41526450" y="3951100"/>
            <a:chExt cx="313500" cy="316650"/>
          </a:xfrm>
        </p:grpSpPr>
        <p:sp>
          <p:nvSpPr>
            <p:cNvPr id="6852" name="Google Shape;6852;p9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97"/>
          <p:cNvGrpSpPr/>
          <p:nvPr/>
        </p:nvGrpSpPr>
        <p:grpSpPr>
          <a:xfrm>
            <a:off x="1331249" y="2681144"/>
            <a:ext cx="339595" cy="371814"/>
            <a:chOff x="-39625900" y="3238300"/>
            <a:chExt cx="290650" cy="318225"/>
          </a:xfrm>
        </p:grpSpPr>
        <p:sp>
          <p:nvSpPr>
            <p:cNvPr id="6856" name="Google Shape;6856;p9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9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8" name="Google Shape;6858;p97"/>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9" name="Google Shape;6859;p97"/>
          <p:cNvGrpSpPr/>
          <p:nvPr/>
        </p:nvGrpSpPr>
        <p:grpSpPr>
          <a:xfrm>
            <a:off x="1325300" y="3597605"/>
            <a:ext cx="366293" cy="370441"/>
            <a:chOff x="-39647175" y="3972000"/>
            <a:chExt cx="313500" cy="317050"/>
          </a:xfrm>
        </p:grpSpPr>
        <p:sp>
          <p:nvSpPr>
            <p:cNvPr id="6860" name="Google Shape;6860;p9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9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9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97"/>
          <p:cNvGrpSpPr/>
          <p:nvPr/>
        </p:nvGrpSpPr>
        <p:grpSpPr>
          <a:xfrm>
            <a:off x="3494427" y="2661603"/>
            <a:ext cx="375495" cy="370879"/>
            <a:chOff x="-37808850" y="3221575"/>
            <a:chExt cx="321375" cy="317425"/>
          </a:xfrm>
        </p:grpSpPr>
        <p:sp>
          <p:nvSpPr>
            <p:cNvPr id="6864" name="Google Shape;6864;p9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9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97"/>
          <p:cNvGrpSpPr/>
          <p:nvPr/>
        </p:nvGrpSpPr>
        <p:grpSpPr>
          <a:xfrm>
            <a:off x="3503201" y="3183634"/>
            <a:ext cx="372749" cy="241158"/>
            <a:chOff x="-37806500" y="3643030"/>
            <a:chExt cx="319025" cy="206400"/>
          </a:xfrm>
        </p:grpSpPr>
        <p:sp>
          <p:nvSpPr>
            <p:cNvPr id="6867" name="Google Shape;6867;p9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9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97"/>
          <p:cNvGrpSpPr/>
          <p:nvPr/>
        </p:nvGrpSpPr>
        <p:grpSpPr>
          <a:xfrm>
            <a:off x="3505508" y="3575931"/>
            <a:ext cx="368134" cy="371814"/>
            <a:chOff x="-37804925" y="3953450"/>
            <a:chExt cx="315075" cy="318225"/>
          </a:xfrm>
        </p:grpSpPr>
        <p:sp>
          <p:nvSpPr>
            <p:cNvPr id="6870" name="Google Shape;6870;p9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3" name="Google Shape;6873;p97"/>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4" name="Google Shape;6874;p97"/>
          <p:cNvGrpSpPr/>
          <p:nvPr/>
        </p:nvGrpSpPr>
        <p:grpSpPr>
          <a:xfrm>
            <a:off x="4860977" y="1328538"/>
            <a:ext cx="355663" cy="308725"/>
            <a:chOff x="-28462125" y="3199700"/>
            <a:chExt cx="298550" cy="259150"/>
          </a:xfrm>
        </p:grpSpPr>
        <p:sp>
          <p:nvSpPr>
            <p:cNvPr id="6875" name="Google Shape;6875;p9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9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97"/>
          <p:cNvGrpSpPr/>
          <p:nvPr/>
        </p:nvGrpSpPr>
        <p:grpSpPr>
          <a:xfrm>
            <a:off x="4861930" y="1763228"/>
            <a:ext cx="353757" cy="352833"/>
            <a:chOff x="-28461325" y="3545475"/>
            <a:chExt cx="296950" cy="296175"/>
          </a:xfrm>
        </p:grpSpPr>
        <p:sp>
          <p:nvSpPr>
            <p:cNvPr id="6879" name="Google Shape;6879;p9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9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9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97"/>
          <p:cNvGrpSpPr/>
          <p:nvPr/>
        </p:nvGrpSpPr>
        <p:grpSpPr>
          <a:xfrm>
            <a:off x="4858162" y="2213272"/>
            <a:ext cx="361292" cy="352803"/>
            <a:chOff x="-28463700" y="3914875"/>
            <a:chExt cx="303275" cy="296150"/>
          </a:xfrm>
        </p:grpSpPr>
        <p:sp>
          <p:nvSpPr>
            <p:cNvPr id="6886" name="Google Shape;6886;p9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9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97"/>
          <p:cNvGrpSpPr/>
          <p:nvPr/>
        </p:nvGrpSpPr>
        <p:grpSpPr>
          <a:xfrm>
            <a:off x="7092947" y="1369355"/>
            <a:ext cx="351880" cy="227092"/>
            <a:chOff x="-26573400" y="3224125"/>
            <a:chExt cx="295375" cy="190625"/>
          </a:xfrm>
        </p:grpSpPr>
        <p:sp>
          <p:nvSpPr>
            <p:cNvPr id="6889" name="Google Shape;6889;p9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97"/>
          <p:cNvGrpSpPr/>
          <p:nvPr/>
        </p:nvGrpSpPr>
        <p:grpSpPr>
          <a:xfrm>
            <a:off x="7092947" y="1763690"/>
            <a:ext cx="351880" cy="351910"/>
            <a:chOff x="-26573400" y="3546250"/>
            <a:chExt cx="295375" cy="295400"/>
          </a:xfrm>
        </p:grpSpPr>
        <p:sp>
          <p:nvSpPr>
            <p:cNvPr id="6892" name="Google Shape;6892;p9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9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97"/>
          <p:cNvGrpSpPr/>
          <p:nvPr/>
        </p:nvGrpSpPr>
        <p:grpSpPr>
          <a:xfrm>
            <a:off x="7081228" y="2213599"/>
            <a:ext cx="375319" cy="352148"/>
            <a:chOff x="-26583625" y="3917025"/>
            <a:chExt cx="315050" cy="295600"/>
          </a:xfrm>
        </p:grpSpPr>
        <p:sp>
          <p:nvSpPr>
            <p:cNvPr id="6898" name="Google Shape;6898;p9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9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2" name="Google Shape;6902;p97"/>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3" name="Google Shape;6903;p97"/>
          <p:cNvGrpSpPr/>
          <p:nvPr/>
        </p:nvGrpSpPr>
        <p:grpSpPr>
          <a:xfrm>
            <a:off x="5779742" y="3172629"/>
            <a:ext cx="289039" cy="352833"/>
            <a:chOff x="-24694925" y="3518700"/>
            <a:chExt cx="242625" cy="296175"/>
          </a:xfrm>
        </p:grpSpPr>
        <p:sp>
          <p:nvSpPr>
            <p:cNvPr id="6904" name="Google Shape;6904;p9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9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97"/>
          <p:cNvGrpSpPr/>
          <p:nvPr/>
        </p:nvGrpSpPr>
        <p:grpSpPr>
          <a:xfrm>
            <a:off x="5779280" y="3622657"/>
            <a:ext cx="289962" cy="352833"/>
            <a:chOff x="-24709100" y="3888875"/>
            <a:chExt cx="243400" cy="296175"/>
          </a:xfrm>
        </p:grpSpPr>
        <p:sp>
          <p:nvSpPr>
            <p:cNvPr id="6909" name="Google Shape;6909;p9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9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9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97"/>
          <p:cNvGrpSpPr/>
          <p:nvPr/>
        </p:nvGrpSpPr>
        <p:grpSpPr>
          <a:xfrm>
            <a:off x="7979280" y="2695320"/>
            <a:ext cx="356556" cy="349557"/>
            <a:chOff x="-22863675" y="3131775"/>
            <a:chExt cx="299300" cy="293425"/>
          </a:xfrm>
        </p:grpSpPr>
        <p:sp>
          <p:nvSpPr>
            <p:cNvPr id="6913" name="Google Shape;6913;p9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9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9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97"/>
          <p:cNvGrpSpPr/>
          <p:nvPr/>
        </p:nvGrpSpPr>
        <p:grpSpPr>
          <a:xfrm>
            <a:off x="5322144" y="1306499"/>
            <a:ext cx="310602" cy="352803"/>
            <a:chOff x="-28069875" y="3175300"/>
            <a:chExt cx="260725" cy="296150"/>
          </a:xfrm>
        </p:grpSpPr>
        <p:sp>
          <p:nvSpPr>
            <p:cNvPr id="6917" name="Google Shape;6917;p9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9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6" name="Google Shape;6926;p97"/>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7" name="Google Shape;6927;p97"/>
          <p:cNvGrpSpPr/>
          <p:nvPr/>
        </p:nvGrpSpPr>
        <p:grpSpPr>
          <a:xfrm>
            <a:off x="5363423" y="2213733"/>
            <a:ext cx="228045" cy="351880"/>
            <a:chOff x="-28032075" y="3916450"/>
            <a:chExt cx="191425" cy="295375"/>
          </a:xfrm>
        </p:grpSpPr>
        <p:sp>
          <p:nvSpPr>
            <p:cNvPr id="6928" name="Google Shape;6928;p9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97"/>
          <p:cNvGrpSpPr/>
          <p:nvPr/>
        </p:nvGrpSpPr>
        <p:grpSpPr>
          <a:xfrm>
            <a:off x="7528769" y="1306484"/>
            <a:ext cx="352833" cy="352833"/>
            <a:chOff x="-26201650" y="3176075"/>
            <a:chExt cx="296175" cy="296175"/>
          </a:xfrm>
        </p:grpSpPr>
        <p:sp>
          <p:nvSpPr>
            <p:cNvPr id="6932" name="Google Shape;6932;p9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97"/>
          <p:cNvGrpSpPr/>
          <p:nvPr/>
        </p:nvGrpSpPr>
        <p:grpSpPr>
          <a:xfrm>
            <a:off x="7528293" y="1763705"/>
            <a:ext cx="353786" cy="351880"/>
            <a:chOff x="-26204800" y="3547050"/>
            <a:chExt cx="296975" cy="295375"/>
          </a:xfrm>
        </p:grpSpPr>
        <p:sp>
          <p:nvSpPr>
            <p:cNvPr id="6935" name="Google Shape;6935;p9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7" name="Google Shape;6937;p97"/>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8" name="Google Shape;6938;p97"/>
          <p:cNvGrpSpPr/>
          <p:nvPr/>
        </p:nvGrpSpPr>
        <p:grpSpPr>
          <a:xfrm>
            <a:off x="6199548" y="2693683"/>
            <a:ext cx="345328" cy="352833"/>
            <a:chOff x="-24353875" y="3147725"/>
            <a:chExt cx="289875" cy="296175"/>
          </a:xfrm>
        </p:grpSpPr>
        <p:sp>
          <p:nvSpPr>
            <p:cNvPr id="6939" name="Google Shape;6939;p9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97"/>
          <p:cNvGrpSpPr/>
          <p:nvPr/>
        </p:nvGrpSpPr>
        <p:grpSpPr>
          <a:xfrm>
            <a:off x="6207530" y="3173090"/>
            <a:ext cx="329365" cy="351910"/>
            <a:chOff x="-24344425" y="3519475"/>
            <a:chExt cx="276475" cy="295400"/>
          </a:xfrm>
        </p:grpSpPr>
        <p:sp>
          <p:nvSpPr>
            <p:cNvPr id="6942" name="Google Shape;6942;p9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9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97"/>
          <p:cNvGrpSpPr/>
          <p:nvPr/>
        </p:nvGrpSpPr>
        <p:grpSpPr>
          <a:xfrm>
            <a:off x="6197210" y="3625010"/>
            <a:ext cx="350004" cy="348128"/>
            <a:chOff x="-24353075" y="3891250"/>
            <a:chExt cx="293800" cy="292225"/>
          </a:xfrm>
        </p:grpSpPr>
        <p:sp>
          <p:nvSpPr>
            <p:cNvPr id="6945" name="Google Shape;6945;p9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97"/>
          <p:cNvGrpSpPr/>
          <p:nvPr/>
        </p:nvGrpSpPr>
        <p:grpSpPr>
          <a:xfrm>
            <a:off x="7980681" y="3173313"/>
            <a:ext cx="353757" cy="351463"/>
            <a:chOff x="-22845575" y="3504075"/>
            <a:chExt cx="296950" cy="295025"/>
          </a:xfrm>
        </p:grpSpPr>
        <p:sp>
          <p:nvSpPr>
            <p:cNvPr id="6948" name="Google Shape;6948;p9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97"/>
          <p:cNvGrpSpPr/>
          <p:nvPr/>
        </p:nvGrpSpPr>
        <p:grpSpPr>
          <a:xfrm>
            <a:off x="5773862" y="1306961"/>
            <a:ext cx="299344" cy="351880"/>
            <a:chOff x="-27691025" y="3175300"/>
            <a:chExt cx="251275" cy="295375"/>
          </a:xfrm>
        </p:grpSpPr>
        <p:sp>
          <p:nvSpPr>
            <p:cNvPr id="6951" name="Google Shape;6951;p9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97"/>
          <p:cNvGrpSpPr/>
          <p:nvPr/>
        </p:nvGrpSpPr>
        <p:grpSpPr>
          <a:xfrm>
            <a:off x="5746179" y="1825637"/>
            <a:ext cx="354710" cy="228015"/>
            <a:chOff x="-27721750" y="3598250"/>
            <a:chExt cx="297750" cy="191400"/>
          </a:xfrm>
        </p:grpSpPr>
        <p:sp>
          <p:nvSpPr>
            <p:cNvPr id="6956" name="Google Shape;6956;p9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9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97"/>
          <p:cNvGrpSpPr/>
          <p:nvPr/>
        </p:nvGrpSpPr>
        <p:grpSpPr>
          <a:xfrm>
            <a:off x="5747579" y="2219183"/>
            <a:ext cx="351910" cy="340980"/>
            <a:chOff x="-27719400" y="3925600"/>
            <a:chExt cx="295400" cy="286225"/>
          </a:xfrm>
        </p:grpSpPr>
        <p:sp>
          <p:nvSpPr>
            <p:cNvPr id="6959" name="Google Shape;6959;p9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97"/>
          <p:cNvGrpSpPr/>
          <p:nvPr/>
        </p:nvGrpSpPr>
        <p:grpSpPr>
          <a:xfrm>
            <a:off x="7968851" y="1306023"/>
            <a:ext cx="353757" cy="353757"/>
            <a:chOff x="-25834600" y="3176875"/>
            <a:chExt cx="296950" cy="296950"/>
          </a:xfrm>
        </p:grpSpPr>
        <p:sp>
          <p:nvSpPr>
            <p:cNvPr id="6962" name="Google Shape;6962;p9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9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97"/>
          <p:cNvGrpSpPr/>
          <p:nvPr/>
        </p:nvGrpSpPr>
        <p:grpSpPr>
          <a:xfrm>
            <a:off x="7968851" y="1774024"/>
            <a:ext cx="353757" cy="331241"/>
            <a:chOff x="-25834600" y="3564375"/>
            <a:chExt cx="296950" cy="278050"/>
          </a:xfrm>
        </p:grpSpPr>
        <p:sp>
          <p:nvSpPr>
            <p:cNvPr id="6968" name="Google Shape;6968;p9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97"/>
          <p:cNvGrpSpPr/>
          <p:nvPr/>
        </p:nvGrpSpPr>
        <p:grpSpPr>
          <a:xfrm>
            <a:off x="7966974" y="2213376"/>
            <a:ext cx="357509" cy="352595"/>
            <a:chOff x="-25834600" y="3915850"/>
            <a:chExt cx="300100" cy="295975"/>
          </a:xfrm>
        </p:grpSpPr>
        <p:sp>
          <p:nvSpPr>
            <p:cNvPr id="6977" name="Google Shape;6977;p9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9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97"/>
          <p:cNvGrpSpPr/>
          <p:nvPr/>
        </p:nvGrpSpPr>
        <p:grpSpPr>
          <a:xfrm>
            <a:off x="6702402" y="2694606"/>
            <a:ext cx="228968" cy="350987"/>
            <a:chOff x="-23930925" y="3149300"/>
            <a:chExt cx="192200" cy="294625"/>
          </a:xfrm>
        </p:grpSpPr>
        <p:sp>
          <p:nvSpPr>
            <p:cNvPr id="6981" name="Google Shape;6981;p9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97"/>
          <p:cNvGrpSpPr/>
          <p:nvPr/>
        </p:nvGrpSpPr>
        <p:grpSpPr>
          <a:xfrm>
            <a:off x="6659232" y="3173090"/>
            <a:ext cx="315307" cy="351910"/>
            <a:chOff x="-23962425" y="3519475"/>
            <a:chExt cx="264675" cy="295400"/>
          </a:xfrm>
        </p:grpSpPr>
        <p:sp>
          <p:nvSpPr>
            <p:cNvPr id="6986" name="Google Shape;6986;p9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8" name="Google Shape;6988;p97"/>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9" name="Google Shape;6989;p97"/>
          <p:cNvGrpSpPr/>
          <p:nvPr/>
        </p:nvGrpSpPr>
        <p:grpSpPr>
          <a:xfrm>
            <a:off x="8037908" y="3623134"/>
            <a:ext cx="239302" cy="351880"/>
            <a:chOff x="-22788075" y="3904625"/>
            <a:chExt cx="200875" cy="295375"/>
          </a:xfrm>
        </p:grpSpPr>
        <p:sp>
          <p:nvSpPr>
            <p:cNvPr id="6990" name="Google Shape;6990;p9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97"/>
          <p:cNvGrpSpPr/>
          <p:nvPr/>
        </p:nvGrpSpPr>
        <p:grpSpPr>
          <a:xfrm>
            <a:off x="6193206" y="1306499"/>
            <a:ext cx="354710" cy="352803"/>
            <a:chOff x="-27351575" y="3175300"/>
            <a:chExt cx="297750" cy="296150"/>
          </a:xfrm>
        </p:grpSpPr>
        <p:sp>
          <p:nvSpPr>
            <p:cNvPr id="6995" name="Google Shape;6995;p9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97"/>
          <p:cNvGrpSpPr/>
          <p:nvPr/>
        </p:nvGrpSpPr>
        <p:grpSpPr>
          <a:xfrm>
            <a:off x="6235914" y="1763109"/>
            <a:ext cx="269293" cy="353072"/>
            <a:chOff x="-27313750" y="3545275"/>
            <a:chExt cx="226050" cy="296375"/>
          </a:xfrm>
        </p:grpSpPr>
        <p:sp>
          <p:nvSpPr>
            <p:cNvPr id="7000" name="Google Shape;7000;p9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97"/>
          <p:cNvGrpSpPr/>
          <p:nvPr/>
        </p:nvGrpSpPr>
        <p:grpSpPr>
          <a:xfrm>
            <a:off x="6193206" y="2211380"/>
            <a:ext cx="354710" cy="356586"/>
            <a:chOff x="-27351575" y="3915650"/>
            <a:chExt cx="297750" cy="299325"/>
          </a:xfrm>
        </p:grpSpPr>
        <p:sp>
          <p:nvSpPr>
            <p:cNvPr id="7004" name="Google Shape;7004;p9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9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97"/>
          <p:cNvGrpSpPr/>
          <p:nvPr/>
        </p:nvGrpSpPr>
        <p:grpSpPr>
          <a:xfrm>
            <a:off x="4880696" y="2693579"/>
            <a:ext cx="319060" cy="353042"/>
            <a:chOff x="-25445525" y="3175900"/>
            <a:chExt cx="267825" cy="296350"/>
          </a:xfrm>
        </p:grpSpPr>
        <p:sp>
          <p:nvSpPr>
            <p:cNvPr id="7007" name="Google Shape;7007;p9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9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9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97"/>
          <p:cNvGrpSpPr/>
          <p:nvPr/>
        </p:nvGrpSpPr>
        <p:grpSpPr>
          <a:xfrm>
            <a:off x="4862410" y="3183902"/>
            <a:ext cx="355633" cy="330288"/>
            <a:chOff x="-25465200" y="3565175"/>
            <a:chExt cx="298525" cy="277250"/>
          </a:xfrm>
        </p:grpSpPr>
        <p:sp>
          <p:nvSpPr>
            <p:cNvPr id="7011" name="Google Shape;7011;p9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9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97"/>
          <p:cNvGrpSpPr/>
          <p:nvPr/>
        </p:nvGrpSpPr>
        <p:grpSpPr>
          <a:xfrm>
            <a:off x="4861948" y="3623432"/>
            <a:ext cx="356556" cy="351285"/>
            <a:chOff x="-25465200" y="3916150"/>
            <a:chExt cx="299300" cy="294875"/>
          </a:xfrm>
        </p:grpSpPr>
        <p:sp>
          <p:nvSpPr>
            <p:cNvPr id="7014" name="Google Shape;7014;p9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97"/>
          <p:cNvGrpSpPr/>
          <p:nvPr/>
        </p:nvGrpSpPr>
        <p:grpSpPr>
          <a:xfrm>
            <a:off x="7089388" y="2693698"/>
            <a:ext cx="351880" cy="352803"/>
            <a:chOff x="-23615075" y="3148525"/>
            <a:chExt cx="295375" cy="296150"/>
          </a:xfrm>
        </p:grpSpPr>
        <p:sp>
          <p:nvSpPr>
            <p:cNvPr id="7017" name="Google Shape;7017;p9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9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1" name="Google Shape;7021;p97"/>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2" name="Google Shape;7022;p97"/>
          <p:cNvGrpSpPr/>
          <p:nvPr/>
        </p:nvGrpSpPr>
        <p:grpSpPr>
          <a:xfrm>
            <a:off x="7088911" y="3632977"/>
            <a:ext cx="352833" cy="332194"/>
            <a:chOff x="-23615075" y="3906200"/>
            <a:chExt cx="296175" cy="278850"/>
          </a:xfrm>
        </p:grpSpPr>
        <p:sp>
          <p:nvSpPr>
            <p:cNvPr id="7023" name="Google Shape;7023;p9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6" name="Google Shape;7026;p97"/>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7" name="Google Shape;7027;p97"/>
          <p:cNvGrpSpPr/>
          <p:nvPr/>
        </p:nvGrpSpPr>
        <p:grpSpPr>
          <a:xfrm>
            <a:off x="6637880" y="1306618"/>
            <a:ext cx="353757" cy="352565"/>
            <a:chOff x="-26980600" y="3175500"/>
            <a:chExt cx="296950" cy="295950"/>
          </a:xfrm>
        </p:grpSpPr>
        <p:sp>
          <p:nvSpPr>
            <p:cNvPr id="7028" name="Google Shape;7028;p9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1" name="Google Shape;7031;p97"/>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2" name="Google Shape;7032;p97"/>
          <p:cNvGrpSpPr/>
          <p:nvPr/>
        </p:nvGrpSpPr>
        <p:grpSpPr>
          <a:xfrm>
            <a:off x="6638357" y="2245154"/>
            <a:ext cx="352803" cy="289039"/>
            <a:chOff x="-26981375" y="3951875"/>
            <a:chExt cx="296150" cy="242625"/>
          </a:xfrm>
        </p:grpSpPr>
        <p:sp>
          <p:nvSpPr>
            <p:cNvPr id="7033" name="Google Shape;7033;p9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9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97"/>
          <p:cNvGrpSpPr/>
          <p:nvPr/>
        </p:nvGrpSpPr>
        <p:grpSpPr>
          <a:xfrm>
            <a:off x="5303399" y="2692745"/>
            <a:ext cx="351910" cy="354710"/>
            <a:chOff x="-25094250" y="3176075"/>
            <a:chExt cx="295400" cy="297750"/>
          </a:xfrm>
        </p:grpSpPr>
        <p:sp>
          <p:nvSpPr>
            <p:cNvPr id="7037" name="Google Shape;7037;p9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9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97"/>
          <p:cNvGrpSpPr/>
          <p:nvPr/>
        </p:nvGrpSpPr>
        <p:grpSpPr>
          <a:xfrm>
            <a:off x="5303399" y="3173106"/>
            <a:ext cx="351910" cy="351880"/>
            <a:chOff x="-25094250" y="3547050"/>
            <a:chExt cx="295400" cy="295375"/>
          </a:xfrm>
        </p:grpSpPr>
        <p:sp>
          <p:nvSpPr>
            <p:cNvPr id="7041" name="Google Shape;7041;p9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6" name="Google Shape;7046;p97"/>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7" name="Google Shape;7047;p97"/>
          <p:cNvGrpSpPr/>
          <p:nvPr/>
        </p:nvGrpSpPr>
        <p:grpSpPr>
          <a:xfrm>
            <a:off x="7535476" y="2693698"/>
            <a:ext cx="352803" cy="352803"/>
            <a:chOff x="-23245675" y="3148525"/>
            <a:chExt cx="296150" cy="296150"/>
          </a:xfrm>
        </p:grpSpPr>
        <p:sp>
          <p:nvSpPr>
            <p:cNvPr id="7048" name="Google Shape;7048;p9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9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1" name="Google Shape;7051;p97"/>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2" name="Google Shape;7052;p97"/>
          <p:cNvGrpSpPr/>
          <p:nvPr/>
        </p:nvGrpSpPr>
        <p:grpSpPr>
          <a:xfrm>
            <a:off x="7535938" y="3622672"/>
            <a:ext cx="351880" cy="352803"/>
            <a:chOff x="-23244900" y="3888100"/>
            <a:chExt cx="295375" cy="296150"/>
          </a:xfrm>
        </p:grpSpPr>
        <p:sp>
          <p:nvSpPr>
            <p:cNvPr id="7053" name="Google Shape;7053;p9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9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9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9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4" name="Google Shape;7064;p97"/>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7"/>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066" name="Google Shape;7066;p97"/>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70" name="Shape 7070"/>
        <p:cNvGrpSpPr/>
        <p:nvPr/>
      </p:nvGrpSpPr>
      <p:grpSpPr>
        <a:xfrm>
          <a:off x="0" y="0"/>
          <a:ext cx="0" cy="0"/>
          <a:chOff x="0" y="0"/>
          <a:chExt cx="0" cy="0"/>
        </a:xfrm>
      </p:grpSpPr>
      <p:sp>
        <p:nvSpPr>
          <p:cNvPr id="7071" name="Google Shape;7071;p98"/>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2" name="Google Shape;7072;p98"/>
          <p:cNvGrpSpPr/>
          <p:nvPr/>
        </p:nvGrpSpPr>
        <p:grpSpPr>
          <a:xfrm>
            <a:off x="850004" y="1823018"/>
            <a:ext cx="367261" cy="367261"/>
            <a:chOff x="-65145700" y="3727425"/>
            <a:chExt cx="317425" cy="317425"/>
          </a:xfrm>
        </p:grpSpPr>
        <p:sp>
          <p:nvSpPr>
            <p:cNvPr id="7073" name="Google Shape;7073;p9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98"/>
          <p:cNvGrpSpPr/>
          <p:nvPr/>
        </p:nvGrpSpPr>
        <p:grpSpPr>
          <a:xfrm>
            <a:off x="853201" y="2251933"/>
            <a:ext cx="360868" cy="367261"/>
            <a:chOff x="-65144125" y="4094450"/>
            <a:chExt cx="311900" cy="317425"/>
          </a:xfrm>
        </p:grpSpPr>
        <p:sp>
          <p:nvSpPr>
            <p:cNvPr id="7076" name="Google Shape;7076;p9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9" name="Google Shape;7079;p98"/>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0" name="Google Shape;7080;p98"/>
          <p:cNvGrpSpPr/>
          <p:nvPr/>
        </p:nvGrpSpPr>
        <p:grpSpPr>
          <a:xfrm>
            <a:off x="3056770" y="1822628"/>
            <a:ext cx="370645" cy="368042"/>
            <a:chOff x="-63250675" y="3744075"/>
            <a:chExt cx="320350" cy="318100"/>
          </a:xfrm>
        </p:grpSpPr>
        <p:sp>
          <p:nvSpPr>
            <p:cNvPr id="7081" name="Google Shape;7081;p9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98"/>
          <p:cNvGrpSpPr/>
          <p:nvPr/>
        </p:nvGrpSpPr>
        <p:grpSpPr>
          <a:xfrm>
            <a:off x="3058462" y="2251933"/>
            <a:ext cx="367261" cy="367261"/>
            <a:chOff x="-63250675" y="4110200"/>
            <a:chExt cx="317425" cy="317425"/>
          </a:xfrm>
        </p:grpSpPr>
        <p:sp>
          <p:nvSpPr>
            <p:cNvPr id="7085" name="Google Shape;7085;p9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9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98"/>
          <p:cNvGrpSpPr/>
          <p:nvPr/>
        </p:nvGrpSpPr>
        <p:grpSpPr>
          <a:xfrm>
            <a:off x="1737509" y="2749028"/>
            <a:ext cx="359075" cy="358844"/>
            <a:chOff x="-61351725" y="3372400"/>
            <a:chExt cx="310350" cy="310150"/>
          </a:xfrm>
        </p:grpSpPr>
        <p:sp>
          <p:nvSpPr>
            <p:cNvPr id="7095" name="Google Shape;7095;p9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98"/>
          <p:cNvGrpSpPr/>
          <p:nvPr/>
        </p:nvGrpSpPr>
        <p:grpSpPr>
          <a:xfrm>
            <a:off x="1733864" y="3212084"/>
            <a:ext cx="366364" cy="333534"/>
            <a:chOff x="-61354875" y="3751050"/>
            <a:chExt cx="316650" cy="288275"/>
          </a:xfrm>
        </p:grpSpPr>
        <p:sp>
          <p:nvSpPr>
            <p:cNvPr id="7099" name="Google Shape;7099;p9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9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9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98"/>
          <p:cNvGrpSpPr/>
          <p:nvPr/>
        </p:nvGrpSpPr>
        <p:grpSpPr>
          <a:xfrm>
            <a:off x="1733864" y="3653724"/>
            <a:ext cx="366364" cy="367290"/>
            <a:chOff x="-61354875" y="4101525"/>
            <a:chExt cx="316650" cy="317450"/>
          </a:xfrm>
        </p:grpSpPr>
        <p:sp>
          <p:nvSpPr>
            <p:cNvPr id="7103" name="Google Shape;7103;p9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98"/>
          <p:cNvGrpSpPr/>
          <p:nvPr/>
        </p:nvGrpSpPr>
        <p:grpSpPr>
          <a:xfrm>
            <a:off x="3950299" y="2745600"/>
            <a:ext cx="368157" cy="365699"/>
            <a:chOff x="-59470075" y="3308975"/>
            <a:chExt cx="318200" cy="316075"/>
          </a:xfrm>
        </p:grpSpPr>
        <p:sp>
          <p:nvSpPr>
            <p:cNvPr id="7106" name="Google Shape;7106;p9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9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9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98"/>
          <p:cNvGrpSpPr/>
          <p:nvPr/>
        </p:nvGrpSpPr>
        <p:grpSpPr>
          <a:xfrm>
            <a:off x="1295729" y="1381305"/>
            <a:ext cx="367261" cy="364686"/>
            <a:chOff x="-64781025" y="3361050"/>
            <a:chExt cx="317425" cy="315200"/>
          </a:xfrm>
        </p:grpSpPr>
        <p:sp>
          <p:nvSpPr>
            <p:cNvPr id="7116" name="Google Shape;7116;p9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0" name="Google Shape;7120;p98"/>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8"/>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8"/>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3" name="Google Shape;7123;p98"/>
          <p:cNvGrpSpPr/>
          <p:nvPr/>
        </p:nvGrpSpPr>
        <p:grpSpPr>
          <a:xfrm>
            <a:off x="3500129" y="1822744"/>
            <a:ext cx="382765" cy="367810"/>
            <a:chOff x="-62890750" y="3747425"/>
            <a:chExt cx="330825" cy="317900"/>
          </a:xfrm>
        </p:grpSpPr>
        <p:sp>
          <p:nvSpPr>
            <p:cNvPr id="7124" name="Google Shape;7124;p9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9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9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98"/>
          <p:cNvGrpSpPr/>
          <p:nvPr/>
        </p:nvGrpSpPr>
        <p:grpSpPr>
          <a:xfrm>
            <a:off x="3507881" y="2252381"/>
            <a:ext cx="367261" cy="366364"/>
            <a:chOff x="-62884425" y="4111775"/>
            <a:chExt cx="317425" cy="316650"/>
          </a:xfrm>
        </p:grpSpPr>
        <p:sp>
          <p:nvSpPr>
            <p:cNvPr id="7139" name="Google Shape;7139;p9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98"/>
          <p:cNvGrpSpPr/>
          <p:nvPr/>
        </p:nvGrpSpPr>
        <p:grpSpPr>
          <a:xfrm>
            <a:off x="2180515" y="2748450"/>
            <a:ext cx="365438" cy="360001"/>
            <a:chOff x="-60991775" y="3376900"/>
            <a:chExt cx="315850" cy="311150"/>
          </a:xfrm>
        </p:grpSpPr>
        <p:sp>
          <p:nvSpPr>
            <p:cNvPr id="7142" name="Google Shape;7142;p9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98"/>
          <p:cNvGrpSpPr/>
          <p:nvPr/>
        </p:nvGrpSpPr>
        <p:grpSpPr>
          <a:xfrm>
            <a:off x="2180052" y="3199314"/>
            <a:ext cx="366364" cy="359075"/>
            <a:chOff x="-60988625" y="3740800"/>
            <a:chExt cx="316650" cy="310350"/>
          </a:xfrm>
        </p:grpSpPr>
        <p:sp>
          <p:nvSpPr>
            <p:cNvPr id="7146" name="Google Shape;7146;p9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98"/>
          <p:cNvGrpSpPr/>
          <p:nvPr/>
        </p:nvGrpSpPr>
        <p:grpSpPr>
          <a:xfrm>
            <a:off x="2180052" y="3654765"/>
            <a:ext cx="366364" cy="365207"/>
            <a:chOff x="-60987850" y="4100950"/>
            <a:chExt cx="316650" cy="315650"/>
          </a:xfrm>
        </p:grpSpPr>
        <p:sp>
          <p:nvSpPr>
            <p:cNvPr id="7150" name="Google Shape;7150;p9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98"/>
          <p:cNvGrpSpPr/>
          <p:nvPr/>
        </p:nvGrpSpPr>
        <p:grpSpPr>
          <a:xfrm>
            <a:off x="3949836" y="3200225"/>
            <a:ext cx="369083" cy="357253"/>
            <a:chOff x="-59447250" y="3706150"/>
            <a:chExt cx="319000" cy="308775"/>
          </a:xfrm>
        </p:grpSpPr>
        <p:sp>
          <p:nvSpPr>
            <p:cNvPr id="7156" name="Google Shape;7156;p9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98"/>
          <p:cNvGrpSpPr/>
          <p:nvPr/>
        </p:nvGrpSpPr>
        <p:grpSpPr>
          <a:xfrm>
            <a:off x="1738564" y="1381536"/>
            <a:ext cx="368186" cy="364224"/>
            <a:chOff x="-64406125" y="3362225"/>
            <a:chExt cx="318225" cy="314800"/>
          </a:xfrm>
        </p:grpSpPr>
        <p:sp>
          <p:nvSpPr>
            <p:cNvPr id="7161" name="Google Shape;7161;p9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3" name="Google Shape;7163;p98"/>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4" name="Google Shape;7164;p98"/>
          <p:cNvGrpSpPr/>
          <p:nvPr/>
        </p:nvGrpSpPr>
        <p:grpSpPr>
          <a:xfrm>
            <a:off x="1739027" y="2252381"/>
            <a:ext cx="367261" cy="366364"/>
            <a:chOff x="-64410850" y="4094450"/>
            <a:chExt cx="317425" cy="316650"/>
          </a:xfrm>
        </p:grpSpPr>
        <p:sp>
          <p:nvSpPr>
            <p:cNvPr id="7165" name="Google Shape;7165;p9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8" name="Google Shape;7168;p98"/>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9" name="Google Shape;7169;p98"/>
          <p:cNvGrpSpPr/>
          <p:nvPr/>
        </p:nvGrpSpPr>
        <p:grpSpPr>
          <a:xfrm>
            <a:off x="3960575" y="1822454"/>
            <a:ext cx="365467" cy="368389"/>
            <a:chOff x="-62516625" y="3743175"/>
            <a:chExt cx="315875" cy="318400"/>
          </a:xfrm>
        </p:grpSpPr>
        <p:sp>
          <p:nvSpPr>
            <p:cNvPr id="7170" name="Google Shape;7170;p9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98"/>
          <p:cNvGrpSpPr/>
          <p:nvPr/>
        </p:nvGrpSpPr>
        <p:grpSpPr>
          <a:xfrm>
            <a:off x="3967415" y="2272426"/>
            <a:ext cx="351786" cy="326274"/>
            <a:chOff x="-62511900" y="4129100"/>
            <a:chExt cx="304050" cy="282000"/>
          </a:xfrm>
        </p:grpSpPr>
        <p:sp>
          <p:nvSpPr>
            <p:cNvPr id="7173" name="Google Shape;7173;p9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98"/>
          <p:cNvGrpSpPr/>
          <p:nvPr/>
        </p:nvGrpSpPr>
        <p:grpSpPr>
          <a:xfrm>
            <a:off x="2645537" y="2744820"/>
            <a:ext cx="310770" cy="367261"/>
            <a:chOff x="-60597975" y="3367475"/>
            <a:chExt cx="268600" cy="317425"/>
          </a:xfrm>
        </p:grpSpPr>
        <p:sp>
          <p:nvSpPr>
            <p:cNvPr id="7179" name="Google Shape;7179;p9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4" name="Google Shape;7184;p98"/>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5" name="Google Shape;7185;p98"/>
          <p:cNvGrpSpPr/>
          <p:nvPr/>
        </p:nvGrpSpPr>
        <p:grpSpPr>
          <a:xfrm>
            <a:off x="2617740" y="3706136"/>
            <a:ext cx="366364" cy="262465"/>
            <a:chOff x="-60621600" y="4145650"/>
            <a:chExt cx="316650" cy="226850"/>
          </a:xfrm>
        </p:grpSpPr>
        <p:sp>
          <p:nvSpPr>
            <p:cNvPr id="7186" name="Google Shape;7186;p9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98"/>
          <p:cNvGrpSpPr/>
          <p:nvPr/>
        </p:nvGrpSpPr>
        <p:grpSpPr>
          <a:xfrm>
            <a:off x="3954392" y="3654635"/>
            <a:ext cx="359972" cy="365467"/>
            <a:chOff x="-59400775" y="4084200"/>
            <a:chExt cx="311125" cy="315875"/>
          </a:xfrm>
        </p:grpSpPr>
        <p:sp>
          <p:nvSpPr>
            <p:cNvPr id="7190" name="Google Shape;7190;p9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9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98"/>
          <p:cNvGrpSpPr/>
          <p:nvPr/>
        </p:nvGrpSpPr>
        <p:grpSpPr>
          <a:xfrm>
            <a:off x="2178486" y="1380466"/>
            <a:ext cx="365438" cy="366364"/>
            <a:chOff x="-64044600" y="3360375"/>
            <a:chExt cx="315850" cy="316650"/>
          </a:xfrm>
        </p:grpSpPr>
        <p:sp>
          <p:nvSpPr>
            <p:cNvPr id="7197" name="Google Shape;7197;p9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9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98"/>
          <p:cNvGrpSpPr/>
          <p:nvPr/>
        </p:nvGrpSpPr>
        <p:grpSpPr>
          <a:xfrm>
            <a:off x="2204909" y="1823018"/>
            <a:ext cx="312592" cy="367261"/>
            <a:chOff x="-64022550" y="3727425"/>
            <a:chExt cx="270175" cy="317425"/>
          </a:xfrm>
        </p:grpSpPr>
        <p:sp>
          <p:nvSpPr>
            <p:cNvPr id="7201" name="Google Shape;7201;p9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98"/>
          <p:cNvGrpSpPr/>
          <p:nvPr/>
        </p:nvGrpSpPr>
        <p:grpSpPr>
          <a:xfrm>
            <a:off x="2229047" y="2251918"/>
            <a:ext cx="264317" cy="367290"/>
            <a:chOff x="-64001300" y="4093650"/>
            <a:chExt cx="228450" cy="317450"/>
          </a:xfrm>
        </p:grpSpPr>
        <p:sp>
          <p:nvSpPr>
            <p:cNvPr id="7205" name="Google Shape;7205;p9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98"/>
          <p:cNvGrpSpPr/>
          <p:nvPr/>
        </p:nvGrpSpPr>
        <p:grpSpPr>
          <a:xfrm>
            <a:off x="848051" y="2745210"/>
            <a:ext cx="359972" cy="366480"/>
            <a:chOff x="-62148800" y="3377700"/>
            <a:chExt cx="311125" cy="316750"/>
          </a:xfrm>
        </p:grpSpPr>
        <p:sp>
          <p:nvSpPr>
            <p:cNvPr id="7210" name="Google Shape;7210;p9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98"/>
          <p:cNvGrpSpPr/>
          <p:nvPr/>
        </p:nvGrpSpPr>
        <p:grpSpPr>
          <a:xfrm>
            <a:off x="843958" y="3195207"/>
            <a:ext cx="368157" cy="367290"/>
            <a:chOff x="-62154300" y="3743950"/>
            <a:chExt cx="318200" cy="317450"/>
          </a:xfrm>
        </p:grpSpPr>
        <p:sp>
          <p:nvSpPr>
            <p:cNvPr id="7213" name="Google Shape;7213;p9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98"/>
          <p:cNvGrpSpPr/>
          <p:nvPr/>
        </p:nvGrpSpPr>
        <p:grpSpPr>
          <a:xfrm>
            <a:off x="843944" y="3654187"/>
            <a:ext cx="368186" cy="366364"/>
            <a:chOff x="-62151950" y="4111775"/>
            <a:chExt cx="318225" cy="316650"/>
          </a:xfrm>
        </p:grpSpPr>
        <p:sp>
          <p:nvSpPr>
            <p:cNvPr id="7216" name="Google Shape;7216;p9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9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98"/>
          <p:cNvGrpSpPr/>
          <p:nvPr/>
        </p:nvGrpSpPr>
        <p:grpSpPr>
          <a:xfrm>
            <a:off x="3062568" y="2744733"/>
            <a:ext cx="368157" cy="367434"/>
            <a:chOff x="-60254550" y="3367325"/>
            <a:chExt cx="318200" cy="317575"/>
          </a:xfrm>
        </p:grpSpPr>
        <p:sp>
          <p:nvSpPr>
            <p:cNvPr id="7221" name="Google Shape;7221;p9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98"/>
          <p:cNvGrpSpPr/>
          <p:nvPr/>
        </p:nvGrpSpPr>
        <p:grpSpPr>
          <a:xfrm>
            <a:off x="3063465" y="3195727"/>
            <a:ext cx="366364" cy="366248"/>
            <a:chOff x="-60255350" y="3733825"/>
            <a:chExt cx="316650" cy="316550"/>
          </a:xfrm>
        </p:grpSpPr>
        <p:sp>
          <p:nvSpPr>
            <p:cNvPr id="7226" name="Google Shape;7226;p9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98"/>
          <p:cNvGrpSpPr/>
          <p:nvPr/>
        </p:nvGrpSpPr>
        <p:grpSpPr>
          <a:xfrm>
            <a:off x="3091262" y="3654635"/>
            <a:ext cx="310770" cy="365467"/>
            <a:chOff x="-60232500" y="4101525"/>
            <a:chExt cx="268600" cy="315875"/>
          </a:xfrm>
        </p:grpSpPr>
        <p:sp>
          <p:nvSpPr>
            <p:cNvPr id="7234" name="Google Shape;7234;p9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6" name="Google Shape;7236;p98"/>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7" name="Google Shape;7237;p98"/>
          <p:cNvGrpSpPr/>
          <p:nvPr/>
        </p:nvGrpSpPr>
        <p:grpSpPr>
          <a:xfrm>
            <a:off x="2624262" y="1380466"/>
            <a:ext cx="368186" cy="366364"/>
            <a:chOff x="-63679950" y="3360375"/>
            <a:chExt cx="318225" cy="316650"/>
          </a:xfrm>
        </p:grpSpPr>
        <p:sp>
          <p:nvSpPr>
            <p:cNvPr id="7238" name="Google Shape;7238;p9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2" name="Google Shape;7242;p98"/>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3" name="Google Shape;7243;p98"/>
          <p:cNvGrpSpPr/>
          <p:nvPr/>
        </p:nvGrpSpPr>
        <p:grpSpPr>
          <a:xfrm>
            <a:off x="2622889" y="2251803"/>
            <a:ext cx="370934" cy="367521"/>
            <a:chOff x="-63679950" y="4093450"/>
            <a:chExt cx="320600" cy="317650"/>
          </a:xfrm>
        </p:grpSpPr>
        <p:sp>
          <p:nvSpPr>
            <p:cNvPr id="7244" name="Google Shape;7244;p9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98"/>
          <p:cNvGrpSpPr/>
          <p:nvPr/>
        </p:nvGrpSpPr>
        <p:grpSpPr>
          <a:xfrm>
            <a:off x="1283006" y="2744805"/>
            <a:ext cx="366364" cy="367290"/>
            <a:chOff x="-61784125" y="3377700"/>
            <a:chExt cx="316650" cy="317450"/>
          </a:xfrm>
        </p:grpSpPr>
        <p:sp>
          <p:nvSpPr>
            <p:cNvPr id="7248" name="Google Shape;7248;p9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98"/>
          <p:cNvGrpSpPr/>
          <p:nvPr/>
        </p:nvGrpSpPr>
        <p:grpSpPr>
          <a:xfrm>
            <a:off x="1283006" y="3195207"/>
            <a:ext cx="366364" cy="367290"/>
            <a:chOff x="-61783350" y="3743950"/>
            <a:chExt cx="316650" cy="317450"/>
          </a:xfrm>
        </p:grpSpPr>
        <p:sp>
          <p:nvSpPr>
            <p:cNvPr id="7256" name="Google Shape;7256;p9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8" name="Google Shape;7258;p98"/>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8"/>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8"/>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1" name="Google Shape;7261;p98"/>
          <p:cNvGrpSpPr/>
          <p:nvPr/>
        </p:nvGrpSpPr>
        <p:grpSpPr>
          <a:xfrm>
            <a:off x="3504430" y="3655040"/>
            <a:ext cx="369112" cy="364657"/>
            <a:chOff x="-59869425" y="4102225"/>
            <a:chExt cx="319025" cy="315175"/>
          </a:xfrm>
        </p:grpSpPr>
        <p:sp>
          <p:nvSpPr>
            <p:cNvPr id="7262" name="Google Shape;7262;p9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98"/>
          <p:cNvGrpSpPr/>
          <p:nvPr/>
        </p:nvGrpSpPr>
        <p:grpSpPr>
          <a:xfrm>
            <a:off x="2623233" y="4123862"/>
            <a:ext cx="366364" cy="365467"/>
            <a:chOff x="-59029025" y="3711650"/>
            <a:chExt cx="316650" cy="315875"/>
          </a:xfrm>
        </p:grpSpPr>
        <p:sp>
          <p:nvSpPr>
            <p:cNvPr id="7267" name="Google Shape;7267;p9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9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9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98"/>
          <p:cNvGrpSpPr/>
          <p:nvPr/>
        </p:nvGrpSpPr>
        <p:grpSpPr>
          <a:xfrm>
            <a:off x="4859311" y="1379917"/>
            <a:ext cx="351940" cy="348188"/>
            <a:chOff x="581525" y="3254850"/>
            <a:chExt cx="297750" cy="294575"/>
          </a:xfrm>
        </p:grpSpPr>
        <p:sp>
          <p:nvSpPr>
            <p:cNvPr id="7275" name="Google Shape;7275;p9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98"/>
          <p:cNvGrpSpPr/>
          <p:nvPr/>
        </p:nvGrpSpPr>
        <p:grpSpPr>
          <a:xfrm>
            <a:off x="4858380" y="1818853"/>
            <a:ext cx="353802" cy="351497"/>
            <a:chOff x="580725" y="3617925"/>
            <a:chExt cx="299325" cy="297375"/>
          </a:xfrm>
        </p:grpSpPr>
        <p:sp>
          <p:nvSpPr>
            <p:cNvPr id="7279" name="Google Shape;7279;p9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9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98"/>
          <p:cNvGrpSpPr/>
          <p:nvPr/>
        </p:nvGrpSpPr>
        <p:grpSpPr>
          <a:xfrm>
            <a:off x="4860242" y="2266043"/>
            <a:ext cx="350079" cy="350079"/>
            <a:chOff x="583100" y="3982600"/>
            <a:chExt cx="296175" cy="296175"/>
          </a:xfrm>
        </p:grpSpPr>
        <p:sp>
          <p:nvSpPr>
            <p:cNvPr id="7285" name="Google Shape;7285;p9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98"/>
          <p:cNvGrpSpPr/>
          <p:nvPr/>
        </p:nvGrpSpPr>
        <p:grpSpPr>
          <a:xfrm>
            <a:off x="7092856" y="1379667"/>
            <a:ext cx="307231" cy="348690"/>
            <a:chOff x="2423775" y="3226875"/>
            <a:chExt cx="259925" cy="295000"/>
          </a:xfrm>
        </p:grpSpPr>
        <p:sp>
          <p:nvSpPr>
            <p:cNvPr id="7293" name="Google Shape;7293;p9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98"/>
          <p:cNvGrpSpPr/>
          <p:nvPr/>
        </p:nvGrpSpPr>
        <p:grpSpPr>
          <a:xfrm>
            <a:off x="7070043" y="1820952"/>
            <a:ext cx="352857" cy="347301"/>
            <a:chOff x="2404875" y="3592725"/>
            <a:chExt cx="298525" cy="293825"/>
          </a:xfrm>
        </p:grpSpPr>
        <p:sp>
          <p:nvSpPr>
            <p:cNvPr id="7297" name="Google Shape;7297;p9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98"/>
          <p:cNvGrpSpPr/>
          <p:nvPr/>
        </p:nvGrpSpPr>
        <p:grpSpPr>
          <a:xfrm>
            <a:off x="7070974" y="2266517"/>
            <a:ext cx="350995" cy="349133"/>
            <a:chOff x="2404875" y="3955825"/>
            <a:chExt cx="296950" cy="295375"/>
          </a:xfrm>
        </p:grpSpPr>
        <p:sp>
          <p:nvSpPr>
            <p:cNvPr id="7301" name="Google Shape;7301;p9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98"/>
          <p:cNvGrpSpPr/>
          <p:nvPr/>
        </p:nvGrpSpPr>
        <p:grpSpPr>
          <a:xfrm>
            <a:off x="5764954" y="2730711"/>
            <a:ext cx="349163" cy="350079"/>
            <a:chOff x="4263650" y="3235150"/>
            <a:chExt cx="295400" cy="296175"/>
          </a:xfrm>
        </p:grpSpPr>
        <p:sp>
          <p:nvSpPr>
            <p:cNvPr id="7306" name="Google Shape;7306;p9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98"/>
          <p:cNvGrpSpPr/>
          <p:nvPr/>
        </p:nvGrpSpPr>
        <p:grpSpPr>
          <a:xfrm>
            <a:off x="5762634" y="3189872"/>
            <a:ext cx="353802" cy="327739"/>
            <a:chOff x="4266025" y="3609275"/>
            <a:chExt cx="299325" cy="277275"/>
          </a:xfrm>
        </p:grpSpPr>
        <p:sp>
          <p:nvSpPr>
            <p:cNvPr id="7312" name="Google Shape;7312;p9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98"/>
          <p:cNvGrpSpPr/>
          <p:nvPr/>
        </p:nvGrpSpPr>
        <p:grpSpPr>
          <a:xfrm>
            <a:off x="5763092" y="3655259"/>
            <a:ext cx="352886" cy="349133"/>
            <a:chOff x="4263650" y="3963700"/>
            <a:chExt cx="298550" cy="295375"/>
          </a:xfrm>
        </p:grpSpPr>
        <p:sp>
          <p:nvSpPr>
            <p:cNvPr id="7315" name="Google Shape;7315;p9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9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98"/>
          <p:cNvGrpSpPr/>
          <p:nvPr/>
        </p:nvGrpSpPr>
        <p:grpSpPr>
          <a:xfrm>
            <a:off x="8041429" y="2730711"/>
            <a:ext cx="226264" cy="350079"/>
            <a:chOff x="6164975" y="3211525"/>
            <a:chExt cx="191425" cy="296175"/>
          </a:xfrm>
        </p:grpSpPr>
        <p:sp>
          <p:nvSpPr>
            <p:cNvPr id="7323" name="Google Shape;7323;p9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98"/>
          <p:cNvGrpSpPr/>
          <p:nvPr/>
        </p:nvGrpSpPr>
        <p:grpSpPr>
          <a:xfrm>
            <a:off x="5303466" y="1378987"/>
            <a:ext cx="352886" cy="350049"/>
            <a:chOff x="946175" y="3253275"/>
            <a:chExt cx="298550" cy="296150"/>
          </a:xfrm>
        </p:grpSpPr>
        <p:sp>
          <p:nvSpPr>
            <p:cNvPr id="7331" name="Google Shape;7331;p9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98"/>
          <p:cNvGrpSpPr/>
          <p:nvPr/>
        </p:nvGrpSpPr>
        <p:grpSpPr>
          <a:xfrm>
            <a:off x="5304397" y="1820951"/>
            <a:ext cx="351024" cy="347301"/>
            <a:chOff x="946175" y="3619500"/>
            <a:chExt cx="296975" cy="293825"/>
          </a:xfrm>
        </p:grpSpPr>
        <p:sp>
          <p:nvSpPr>
            <p:cNvPr id="7337" name="Google Shape;7337;p9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98"/>
          <p:cNvGrpSpPr/>
          <p:nvPr/>
        </p:nvGrpSpPr>
        <p:grpSpPr>
          <a:xfrm>
            <a:off x="5303939" y="2265585"/>
            <a:ext cx="351940" cy="350995"/>
            <a:chOff x="944600" y="3981825"/>
            <a:chExt cx="297750" cy="296950"/>
          </a:xfrm>
        </p:grpSpPr>
        <p:sp>
          <p:nvSpPr>
            <p:cNvPr id="7344" name="Google Shape;7344;p9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98"/>
          <p:cNvGrpSpPr/>
          <p:nvPr/>
        </p:nvGrpSpPr>
        <p:grpSpPr>
          <a:xfrm>
            <a:off x="7520875" y="1379445"/>
            <a:ext cx="350079" cy="349133"/>
            <a:chOff x="2768750" y="3227275"/>
            <a:chExt cx="296175" cy="295375"/>
          </a:xfrm>
        </p:grpSpPr>
        <p:sp>
          <p:nvSpPr>
            <p:cNvPr id="7349" name="Google Shape;7349;p9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9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9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98"/>
          <p:cNvGrpSpPr/>
          <p:nvPr/>
        </p:nvGrpSpPr>
        <p:grpSpPr>
          <a:xfrm>
            <a:off x="7541826" y="1820317"/>
            <a:ext cx="308177" cy="348572"/>
            <a:chOff x="2786075" y="3591800"/>
            <a:chExt cx="260725" cy="294900"/>
          </a:xfrm>
        </p:grpSpPr>
        <p:sp>
          <p:nvSpPr>
            <p:cNvPr id="7358" name="Google Shape;7358;p9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98"/>
          <p:cNvGrpSpPr/>
          <p:nvPr/>
        </p:nvGrpSpPr>
        <p:grpSpPr>
          <a:xfrm>
            <a:off x="7582324" y="2266044"/>
            <a:ext cx="227180" cy="350079"/>
            <a:chOff x="2819150" y="3955025"/>
            <a:chExt cx="192200" cy="296175"/>
          </a:xfrm>
        </p:grpSpPr>
        <p:sp>
          <p:nvSpPr>
            <p:cNvPr id="7364" name="Google Shape;7364;p9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98"/>
          <p:cNvGrpSpPr/>
          <p:nvPr/>
        </p:nvGrpSpPr>
        <p:grpSpPr>
          <a:xfrm>
            <a:off x="6206097" y="2731642"/>
            <a:ext cx="349133" cy="348217"/>
            <a:chOff x="4629125" y="3235150"/>
            <a:chExt cx="295375" cy="294600"/>
          </a:xfrm>
        </p:grpSpPr>
        <p:sp>
          <p:nvSpPr>
            <p:cNvPr id="7369" name="Google Shape;7369;p9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98"/>
          <p:cNvGrpSpPr/>
          <p:nvPr/>
        </p:nvGrpSpPr>
        <p:grpSpPr>
          <a:xfrm>
            <a:off x="6206082" y="3179175"/>
            <a:ext cx="349163" cy="349133"/>
            <a:chOff x="4628325" y="3599825"/>
            <a:chExt cx="295400" cy="295375"/>
          </a:xfrm>
        </p:grpSpPr>
        <p:sp>
          <p:nvSpPr>
            <p:cNvPr id="7375" name="Google Shape;7375;p9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9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98"/>
          <p:cNvGrpSpPr/>
          <p:nvPr/>
        </p:nvGrpSpPr>
        <p:grpSpPr>
          <a:xfrm>
            <a:off x="6227033" y="3654786"/>
            <a:ext cx="307261" cy="350079"/>
            <a:chOff x="4645650" y="3962900"/>
            <a:chExt cx="259950" cy="296175"/>
          </a:xfrm>
        </p:grpSpPr>
        <p:sp>
          <p:nvSpPr>
            <p:cNvPr id="7388" name="Google Shape;7388;p9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98"/>
          <p:cNvGrpSpPr/>
          <p:nvPr/>
        </p:nvGrpSpPr>
        <p:grpSpPr>
          <a:xfrm>
            <a:off x="7979994" y="3179648"/>
            <a:ext cx="349133" cy="348188"/>
            <a:chOff x="6143725" y="3582500"/>
            <a:chExt cx="295375" cy="294575"/>
          </a:xfrm>
        </p:grpSpPr>
        <p:sp>
          <p:nvSpPr>
            <p:cNvPr id="7395" name="Google Shape;7395;p9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98"/>
          <p:cNvGrpSpPr/>
          <p:nvPr/>
        </p:nvGrpSpPr>
        <p:grpSpPr>
          <a:xfrm>
            <a:off x="5748820" y="1378987"/>
            <a:ext cx="350995" cy="350049"/>
            <a:chOff x="1310075" y="3253275"/>
            <a:chExt cx="296950" cy="296150"/>
          </a:xfrm>
        </p:grpSpPr>
        <p:sp>
          <p:nvSpPr>
            <p:cNvPr id="7403" name="Google Shape;7403;p9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6" name="Google Shape;7406;p98"/>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7" name="Google Shape;7407;p98"/>
          <p:cNvGrpSpPr/>
          <p:nvPr/>
        </p:nvGrpSpPr>
        <p:grpSpPr>
          <a:xfrm>
            <a:off x="5748347" y="2265246"/>
            <a:ext cx="351941" cy="351675"/>
            <a:chOff x="1310075" y="3980250"/>
            <a:chExt cx="297750" cy="297525"/>
          </a:xfrm>
        </p:grpSpPr>
        <p:sp>
          <p:nvSpPr>
            <p:cNvPr id="7408" name="Google Shape;7408;p9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98"/>
          <p:cNvGrpSpPr/>
          <p:nvPr/>
        </p:nvGrpSpPr>
        <p:grpSpPr>
          <a:xfrm>
            <a:off x="8013136" y="1379445"/>
            <a:ext cx="266305" cy="349133"/>
            <a:chOff x="3167275" y="3227275"/>
            <a:chExt cx="225300" cy="295375"/>
          </a:xfrm>
        </p:grpSpPr>
        <p:sp>
          <p:nvSpPr>
            <p:cNvPr id="7413" name="Google Shape;7413;p9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8" name="Google Shape;7418;p98"/>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9" name="Google Shape;7419;p98"/>
          <p:cNvGrpSpPr/>
          <p:nvPr/>
        </p:nvGrpSpPr>
        <p:grpSpPr>
          <a:xfrm>
            <a:off x="7970318" y="2266502"/>
            <a:ext cx="351940" cy="349163"/>
            <a:chOff x="3133425" y="3955025"/>
            <a:chExt cx="297750" cy="295400"/>
          </a:xfrm>
        </p:grpSpPr>
        <p:sp>
          <p:nvSpPr>
            <p:cNvPr id="7420" name="Google Shape;7420;p9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9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98"/>
          <p:cNvGrpSpPr/>
          <p:nvPr/>
        </p:nvGrpSpPr>
        <p:grpSpPr>
          <a:xfrm>
            <a:off x="6650491" y="2730090"/>
            <a:ext cx="350079" cy="351320"/>
            <a:chOff x="4991425" y="3234750"/>
            <a:chExt cx="296175" cy="297225"/>
          </a:xfrm>
        </p:grpSpPr>
        <p:sp>
          <p:nvSpPr>
            <p:cNvPr id="7424" name="Google Shape;7424;p9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98"/>
          <p:cNvGrpSpPr/>
          <p:nvPr/>
        </p:nvGrpSpPr>
        <p:grpSpPr>
          <a:xfrm>
            <a:off x="6650491" y="3199653"/>
            <a:ext cx="350079" cy="308177"/>
            <a:chOff x="4991425" y="3617150"/>
            <a:chExt cx="296175" cy="260725"/>
          </a:xfrm>
        </p:grpSpPr>
        <p:sp>
          <p:nvSpPr>
            <p:cNvPr id="7431" name="Google Shape;7431;p9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9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98"/>
          <p:cNvGrpSpPr/>
          <p:nvPr/>
        </p:nvGrpSpPr>
        <p:grpSpPr>
          <a:xfrm>
            <a:off x="6727764" y="3655244"/>
            <a:ext cx="195532" cy="349163"/>
            <a:chOff x="5056800" y="3962900"/>
            <a:chExt cx="165425" cy="295400"/>
          </a:xfrm>
        </p:grpSpPr>
        <p:sp>
          <p:nvSpPr>
            <p:cNvPr id="7439" name="Google Shape;7439;p9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98"/>
          <p:cNvGrpSpPr/>
          <p:nvPr/>
        </p:nvGrpSpPr>
        <p:grpSpPr>
          <a:xfrm>
            <a:off x="7979062" y="3655260"/>
            <a:ext cx="350995" cy="349133"/>
            <a:chOff x="6168925" y="3936925"/>
            <a:chExt cx="296950" cy="295375"/>
          </a:xfrm>
        </p:grpSpPr>
        <p:sp>
          <p:nvSpPr>
            <p:cNvPr id="7443" name="Google Shape;7443;p9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98"/>
          <p:cNvGrpSpPr/>
          <p:nvPr/>
        </p:nvGrpSpPr>
        <p:grpSpPr>
          <a:xfrm>
            <a:off x="6192781" y="1372332"/>
            <a:ext cx="348188" cy="349133"/>
            <a:chOff x="1674750" y="3254050"/>
            <a:chExt cx="294575" cy="295375"/>
          </a:xfrm>
        </p:grpSpPr>
        <p:sp>
          <p:nvSpPr>
            <p:cNvPr id="7450" name="Google Shape;7450;p9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98"/>
          <p:cNvGrpSpPr/>
          <p:nvPr/>
        </p:nvGrpSpPr>
        <p:grpSpPr>
          <a:xfrm>
            <a:off x="6207177" y="1820035"/>
            <a:ext cx="319347" cy="349133"/>
            <a:chOff x="1687350" y="3618725"/>
            <a:chExt cx="270175" cy="295375"/>
          </a:xfrm>
        </p:grpSpPr>
        <p:sp>
          <p:nvSpPr>
            <p:cNvPr id="7454" name="Google Shape;7454;p9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98"/>
          <p:cNvGrpSpPr/>
          <p:nvPr/>
        </p:nvGrpSpPr>
        <p:grpSpPr>
          <a:xfrm>
            <a:off x="6190880" y="2266516"/>
            <a:ext cx="351940" cy="349133"/>
            <a:chOff x="1672375" y="3982600"/>
            <a:chExt cx="297750" cy="295375"/>
          </a:xfrm>
        </p:grpSpPr>
        <p:sp>
          <p:nvSpPr>
            <p:cNvPr id="7458" name="Google Shape;7458;p9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98"/>
          <p:cNvGrpSpPr/>
          <p:nvPr/>
        </p:nvGrpSpPr>
        <p:grpSpPr>
          <a:xfrm>
            <a:off x="4882872" y="2730711"/>
            <a:ext cx="350079" cy="350079"/>
            <a:chOff x="3497300" y="3227275"/>
            <a:chExt cx="296175" cy="296175"/>
          </a:xfrm>
        </p:grpSpPr>
        <p:sp>
          <p:nvSpPr>
            <p:cNvPr id="7462" name="Google Shape;7462;p9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9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98"/>
          <p:cNvGrpSpPr/>
          <p:nvPr/>
        </p:nvGrpSpPr>
        <p:grpSpPr>
          <a:xfrm>
            <a:off x="4883345" y="3180106"/>
            <a:ext cx="349133" cy="347272"/>
            <a:chOff x="3497300" y="3591950"/>
            <a:chExt cx="295375" cy="293800"/>
          </a:xfrm>
        </p:grpSpPr>
        <p:sp>
          <p:nvSpPr>
            <p:cNvPr id="7471" name="Google Shape;7471;p9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98"/>
          <p:cNvGrpSpPr/>
          <p:nvPr/>
        </p:nvGrpSpPr>
        <p:grpSpPr>
          <a:xfrm>
            <a:off x="4883345" y="3655244"/>
            <a:ext cx="349133" cy="349163"/>
            <a:chOff x="3497300" y="3955025"/>
            <a:chExt cx="295375" cy="295400"/>
          </a:xfrm>
        </p:grpSpPr>
        <p:sp>
          <p:nvSpPr>
            <p:cNvPr id="7480" name="Google Shape;7480;p9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98"/>
          <p:cNvGrpSpPr/>
          <p:nvPr/>
        </p:nvGrpSpPr>
        <p:grpSpPr>
          <a:xfrm>
            <a:off x="7107917" y="2731435"/>
            <a:ext cx="327739" cy="348631"/>
            <a:chOff x="5364750" y="3235150"/>
            <a:chExt cx="277275" cy="294950"/>
          </a:xfrm>
        </p:grpSpPr>
        <p:sp>
          <p:nvSpPr>
            <p:cNvPr id="7484" name="Google Shape;7484;p9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98"/>
          <p:cNvGrpSpPr/>
          <p:nvPr/>
        </p:nvGrpSpPr>
        <p:grpSpPr>
          <a:xfrm>
            <a:off x="7096274" y="3177771"/>
            <a:ext cx="351024" cy="351941"/>
            <a:chOff x="5355300" y="3598250"/>
            <a:chExt cx="296975" cy="297750"/>
          </a:xfrm>
        </p:grpSpPr>
        <p:sp>
          <p:nvSpPr>
            <p:cNvPr id="7493" name="Google Shape;7493;p9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98"/>
          <p:cNvGrpSpPr/>
          <p:nvPr/>
        </p:nvGrpSpPr>
        <p:grpSpPr>
          <a:xfrm>
            <a:off x="7100470" y="3716693"/>
            <a:ext cx="342632" cy="226264"/>
            <a:chOff x="5358450" y="4015675"/>
            <a:chExt cx="289875" cy="191425"/>
          </a:xfrm>
        </p:grpSpPr>
        <p:sp>
          <p:nvSpPr>
            <p:cNvPr id="7502" name="Google Shape;7502;p9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98"/>
          <p:cNvGrpSpPr/>
          <p:nvPr/>
        </p:nvGrpSpPr>
        <p:grpSpPr>
          <a:xfrm>
            <a:off x="6226953" y="4099224"/>
            <a:ext cx="351024" cy="325464"/>
            <a:chOff x="6543825" y="3202075"/>
            <a:chExt cx="296975" cy="275350"/>
          </a:xfrm>
        </p:grpSpPr>
        <p:sp>
          <p:nvSpPr>
            <p:cNvPr id="7507" name="Google Shape;7507;p9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9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98"/>
          <p:cNvGrpSpPr/>
          <p:nvPr/>
        </p:nvGrpSpPr>
        <p:grpSpPr>
          <a:xfrm>
            <a:off x="6633934" y="1378972"/>
            <a:ext cx="350079" cy="350079"/>
            <a:chOff x="2037825" y="3254050"/>
            <a:chExt cx="296175" cy="296175"/>
          </a:xfrm>
        </p:grpSpPr>
        <p:sp>
          <p:nvSpPr>
            <p:cNvPr id="7515" name="Google Shape;7515;p9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9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98"/>
          <p:cNvGrpSpPr/>
          <p:nvPr/>
        </p:nvGrpSpPr>
        <p:grpSpPr>
          <a:xfrm>
            <a:off x="6632072" y="1820139"/>
            <a:ext cx="353802" cy="348926"/>
            <a:chOff x="2034675" y="3617925"/>
            <a:chExt cx="299325" cy="295200"/>
          </a:xfrm>
        </p:grpSpPr>
        <p:sp>
          <p:nvSpPr>
            <p:cNvPr id="7522" name="Google Shape;7522;p9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98"/>
          <p:cNvGrpSpPr/>
          <p:nvPr/>
        </p:nvGrpSpPr>
        <p:grpSpPr>
          <a:xfrm>
            <a:off x="6633934" y="2266516"/>
            <a:ext cx="350079" cy="349133"/>
            <a:chOff x="2037825" y="3981825"/>
            <a:chExt cx="296175" cy="295375"/>
          </a:xfrm>
        </p:grpSpPr>
        <p:sp>
          <p:nvSpPr>
            <p:cNvPr id="7528" name="Google Shape;7528;p9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98"/>
          <p:cNvGrpSpPr/>
          <p:nvPr/>
        </p:nvGrpSpPr>
        <p:grpSpPr>
          <a:xfrm>
            <a:off x="5318952" y="2762832"/>
            <a:ext cx="350079" cy="285837"/>
            <a:chOff x="3860400" y="3254050"/>
            <a:chExt cx="296175" cy="241825"/>
          </a:xfrm>
        </p:grpSpPr>
        <p:sp>
          <p:nvSpPr>
            <p:cNvPr id="7532" name="Google Shape;7532;p9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9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98"/>
          <p:cNvGrpSpPr/>
          <p:nvPr/>
        </p:nvGrpSpPr>
        <p:grpSpPr>
          <a:xfrm>
            <a:off x="5318479" y="3178702"/>
            <a:ext cx="351024" cy="350079"/>
            <a:chOff x="3859600" y="3591950"/>
            <a:chExt cx="296975" cy="296175"/>
          </a:xfrm>
        </p:grpSpPr>
        <p:sp>
          <p:nvSpPr>
            <p:cNvPr id="7540" name="Google Shape;7540;p9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98"/>
          <p:cNvGrpSpPr/>
          <p:nvPr/>
        </p:nvGrpSpPr>
        <p:grpSpPr>
          <a:xfrm>
            <a:off x="5318952" y="3654786"/>
            <a:ext cx="350079" cy="350079"/>
            <a:chOff x="3860400" y="3955025"/>
            <a:chExt cx="296175" cy="296175"/>
          </a:xfrm>
        </p:grpSpPr>
        <p:sp>
          <p:nvSpPr>
            <p:cNvPr id="7544" name="Google Shape;7544;p9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98"/>
          <p:cNvGrpSpPr/>
          <p:nvPr/>
        </p:nvGrpSpPr>
        <p:grpSpPr>
          <a:xfrm>
            <a:off x="7534167" y="2731184"/>
            <a:ext cx="355664" cy="349133"/>
            <a:chOff x="5716825" y="3235950"/>
            <a:chExt cx="300900" cy="295375"/>
          </a:xfrm>
        </p:grpSpPr>
        <p:sp>
          <p:nvSpPr>
            <p:cNvPr id="7550" name="Google Shape;7550;p9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98"/>
          <p:cNvGrpSpPr/>
          <p:nvPr/>
        </p:nvGrpSpPr>
        <p:grpSpPr>
          <a:xfrm>
            <a:off x="7547199" y="3189872"/>
            <a:ext cx="329601" cy="327739"/>
            <a:chOff x="5727850" y="3609275"/>
            <a:chExt cx="278850" cy="277275"/>
          </a:xfrm>
        </p:grpSpPr>
        <p:sp>
          <p:nvSpPr>
            <p:cNvPr id="7555" name="Google Shape;7555;p9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98"/>
          <p:cNvGrpSpPr/>
          <p:nvPr/>
        </p:nvGrpSpPr>
        <p:grpSpPr>
          <a:xfrm>
            <a:off x="7558383" y="3655259"/>
            <a:ext cx="307231" cy="349133"/>
            <a:chOff x="5736525" y="3963700"/>
            <a:chExt cx="259925" cy="295375"/>
          </a:xfrm>
        </p:grpSpPr>
        <p:sp>
          <p:nvSpPr>
            <p:cNvPr id="7561" name="Google Shape;7561;p9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98"/>
          <p:cNvGrpSpPr/>
          <p:nvPr/>
        </p:nvGrpSpPr>
        <p:grpSpPr>
          <a:xfrm>
            <a:off x="6649963" y="4104585"/>
            <a:ext cx="351024" cy="350079"/>
            <a:chOff x="6553275" y="3604550"/>
            <a:chExt cx="296975" cy="296175"/>
          </a:xfrm>
        </p:grpSpPr>
        <p:sp>
          <p:nvSpPr>
            <p:cNvPr id="7569" name="Google Shape;7569;p9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5" name="Google Shape;7575;p98"/>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576" name="Google Shape;7576;p98"/>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80" name="Shape 7580"/>
        <p:cNvGrpSpPr/>
        <p:nvPr/>
      </p:nvGrpSpPr>
      <p:grpSpPr>
        <a:xfrm>
          <a:off x="0" y="0"/>
          <a:ext cx="0" cy="0"/>
          <a:chOff x="0" y="0"/>
          <a:chExt cx="0" cy="0"/>
        </a:xfrm>
      </p:grpSpPr>
      <p:grpSp>
        <p:nvGrpSpPr>
          <p:cNvPr id="7581" name="Google Shape;7581;p99"/>
          <p:cNvGrpSpPr/>
          <p:nvPr/>
        </p:nvGrpSpPr>
        <p:grpSpPr>
          <a:xfrm>
            <a:off x="877057" y="1380546"/>
            <a:ext cx="294401" cy="353645"/>
            <a:chOff x="-35814600" y="3202075"/>
            <a:chExt cx="242625" cy="291450"/>
          </a:xfrm>
        </p:grpSpPr>
        <p:sp>
          <p:nvSpPr>
            <p:cNvPr id="7582" name="Google Shape;7582;p9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9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99"/>
          <p:cNvGrpSpPr/>
          <p:nvPr/>
        </p:nvGrpSpPr>
        <p:grpSpPr>
          <a:xfrm>
            <a:off x="847435" y="1821466"/>
            <a:ext cx="353645" cy="353888"/>
            <a:chOff x="-35839800" y="3561025"/>
            <a:chExt cx="291450" cy="291650"/>
          </a:xfrm>
        </p:grpSpPr>
        <p:sp>
          <p:nvSpPr>
            <p:cNvPr id="7590" name="Google Shape;7590;p9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7" name="Google Shape;7597;p99"/>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8" name="Google Shape;7598;p99"/>
          <p:cNvGrpSpPr/>
          <p:nvPr/>
        </p:nvGrpSpPr>
        <p:grpSpPr>
          <a:xfrm>
            <a:off x="3084980" y="1380546"/>
            <a:ext cx="353645" cy="353645"/>
            <a:chOff x="-34003850" y="3227275"/>
            <a:chExt cx="291450" cy="291450"/>
          </a:xfrm>
        </p:grpSpPr>
        <p:sp>
          <p:nvSpPr>
            <p:cNvPr id="7599" name="Google Shape;7599;p9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99"/>
          <p:cNvGrpSpPr/>
          <p:nvPr/>
        </p:nvGrpSpPr>
        <p:grpSpPr>
          <a:xfrm>
            <a:off x="3084510" y="1821238"/>
            <a:ext cx="354586" cy="354343"/>
            <a:chOff x="-34004625" y="3585850"/>
            <a:chExt cx="292225" cy="292025"/>
          </a:xfrm>
        </p:grpSpPr>
        <p:sp>
          <p:nvSpPr>
            <p:cNvPr id="7605" name="Google Shape;7605;p9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99"/>
          <p:cNvGrpSpPr/>
          <p:nvPr/>
        </p:nvGrpSpPr>
        <p:grpSpPr>
          <a:xfrm>
            <a:off x="3084025" y="2256439"/>
            <a:ext cx="355557" cy="354616"/>
            <a:chOff x="-34005425" y="3945575"/>
            <a:chExt cx="293025" cy="292250"/>
          </a:xfrm>
        </p:grpSpPr>
        <p:sp>
          <p:nvSpPr>
            <p:cNvPr id="7611" name="Google Shape;7611;p9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99"/>
          <p:cNvGrpSpPr/>
          <p:nvPr/>
        </p:nvGrpSpPr>
        <p:grpSpPr>
          <a:xfrm>
            <a:off x="1731124" y="2729615"/>
            <a:ext cx="358408" cy="355557"/>
            <a:chOff x="-32174975" y="3192625"/>
            <a:chExt cx="295375" cy="293025"/>
          </a:xfrm>
        </p:grpSpPr>
        <p:sp>
          <p:nvSpPr>
            <p:cNvPr id="7615" name="Google Shape;7615;p9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9" name="Google Shape;7619;p99"/>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9"/>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1" name="Google Shape;7621;p99"/>
          <p:cNvGrpSpPr/>
          <p:nvPr/>
        </p:nvGrpSpPr>
        <p:grpSpPr>
          <a:xfrm>
            <a:off x="3970274" y="2730570"/>
            <a:ext cx="354586" cy="353645"/>
            <a:chOff x="-30345325" y="3184750"/>
            <a:chExt cx="292225" cy="291450"/>
          </a:xfrm>
        </p:grpSpPr>
        <p:sp>
          <p:nvSpPr>
            <p:cNvPr id="7622" name="Google Shape;7622;p9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99"/>
          <p:cNvGrpSpPr/>
          <p:nvPr/>
        </p:nvGrpSpPr>
        <p:grpSpPr>
          <a:xfrm>
            <a:off x="1295026" y="1380546"/>
            <a:ext cx="353645" cy="353645"/>
            <a:chOff x="-35481425" y="3202075"/>
            <a:chExt cx="291450" cy="291450"/>
          </a:xfrm>
        </p:grpSpPr>
        <p:sp>
          <p:nvSpPr>
            <p:cNvPr id="7628" name="Google Shape;7628;p9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99"/>
          <p:cNvGrpSpPr/>
          <p:nvPr/>
        </p:nvGrpSpPr>
        <p:grpSpPr>
          <a:xfrm>
            <a:off x="1294556" y="1822072"/>
            <a:ext cx="354586" cy="352675"/>
            <a:chOff x="-35482200" y="3561225"/>
            <a:chExt cx="292225" cy="290650"/>
          </a:xfrm>
        </p:grpSpPr>
        <p:sp>
          <p:nvSpPr>
            <p:cNvPr id="7636" name="Google Shape;7636;p9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99"/>
          <p:cNvGrpSpPr/>
          <p:nvPr/>
        </p:nvGrpSpPr>
        <p:grpSpPr>
          <a:xfrm>
            <a:off x="1295026" y="2256940"/>
            <a:ext cx="353645" cy="353615"/>
            <a:chOff x="-35481425" y="3919600"/>
            <a:chExt cx="291450" cy="291425"/>
          </a:xfrm>
        </p:grpSpPr>
        <p:sp>
          <p:nvSpPr>
            <p:cNvPr id="7640" name="Google Shape;7640;p9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99"/>
          <p:cNvGrpSpPr/>
          <p:nvPr/>
        </p:nvGrpSpPr>
        <p:grpSpPr>
          <a:xfrm>
            <a:off x="3530661" y="1381031"/>
            <a:ext cx="357468" cy="352675"/>
            <a:chOff x="-33645475" y="3228075"/>
            <a:chExt cx="294600" cy="290650"/>
          </a:xfrm>
        </p:grpSpPr>
        <p:sp>
          <p:nvSpPr>
            <p:cNvPr id="7649" name="Google Shape;7649;p9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99"/>
          <p:cNvGrpSpPr/>
          <p:nvPr/>
        </p:nvGrpSpPr>
        <p:grpSpPr>
          <a:xfrm>
            <a:off x="3531631" y="1821116"/>
            <a:ext cx="355526" cy="354586"/>
            <a:chOff x="-33646250" y="3586425"/>
            <a:chExt cx="293000" cy="292225"/>
          </a:xfrm>
        </p:grpSpPr>
        <p:sp>
          <p:nvSpPr>
            <p:cNvPr id="7657" name="Google Shape;7657;p9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99"/>
          <p:cNvGrpSpPr/>
          <p:nvPr/>
        </p:nvGrpSpPr>
        <p:grpSpPr>
          <a:xfrm>
            <a:off x="3532101" y="2255969"/>
            <a:ext cx="354586" cy="355557"/>
            <a:chOff x="-33645475" y="3944800"/>
            <a:chExt cx="292225" cy="293025"/>
          </a:xfrm>
        </p:grpSpPr>
        <p:sp>
          <p:nvSpPr>
            <p:cNvPr id="7660" name="Google Shape;7660;p9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99"/>
          <p:cNvGrpSpPr/>
          <p:nvPr/>
        </p:nvGrpSpPr>
        <p:grpSpPr>
          <a:xfrm>
            <a:off x="2185320" y="2729706"/>
            <a:ext cx="352675" cy="355375"/>
            <a:chOff x="-31809525" y="3192625"/>
            <a:chExt cx="290650" cy="292875"/>
          </a:xfrm>
        </p:grpSpPr>
        <p:sp>
          <p:nvSpPr>
            <p:cNvPr id="7671" name="Google Shape;7671;p9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99"/>
          <p:cNvGrpSpPr/>
          <p:nvPr/>
        </p:nvGrpSpPr>
        <p:grpSpPr>
          <a:xfrm>
            <a:off x="2184835" y="3200258"/>
            <a:ext cx="353645" cy="355557"/>
            <a:chOff x="-31811100" y="3550975"/>
            <a:chExt cx="291450" cy="293025"/>
          </a:xfrm>
        </p:grpSpPr>
        <p:sp>
          <p:nvSpPr>
            <p:cNvPr id="7676" name="Google Shape;7676;p9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99"/>
          <p:cNvGrpSpPr/>
          <p:nvPr/>
        </p:nvGrpSpPr>
        <p:grpSpPr>
          <a:xfrm>
            <a:off x="2178631" y="3664562"/>
            <a:ext cx="366052" cy="356831"/>
            <a:chOff x="-31817400" y="3910025"/>
            <a:chExt cx="301675" cy="294075"/>
          </a:xfrm>
        </p:grpSpPr>
        <p:sp>
          <p:nvSpPr>
            <p:cNvPr id="7684" name="Google Shape;7684;p9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99"/>
          <p:cNvGrpSpPr/>
          <p:nvPr/>
        </p:nvGrpSpPr>
        <p:grpSpPr>
          <a:xfrm>
            <a:off x="3970259" y="3200743"/>
            <a:ext cx="354616" cy="354586"/>
            <a:chOff x="-30354000" y="3569100"/>
            <a:chExt cx="292250" cy="292225"/>
          </a:xfrm>
        </p:grpSpPr>
        <p:sp>
          <p:nvSpPr>
            <p:cNvPr id="7688" name="Google Shape;7688;p9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99"/>
          <p:cNvGrpSpPr/>
          <p:nvPr/>
        </p:nvGrpSpPr>
        <p:grpSpPr>
          <a:xfrm>
            <a:off x="1748837" y="1380546"/>
            <a:ext cx="342148" cy="353645"/>
            <a:chOff x="-35118325" y="3202075"/>
            <a:chExt cx="281975" cy="291450"/>
          </a:xfrm>
        </p:grpSpPr>
        <p:sp>
          <p:nvSpPr>
            <p:cNvPr id="7695" name="Google Shape;7695;p9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99"/>
          <p:cNvGrpSpPr/>
          <p:nvPr/>
        </p:nvGrpSpPr>
        <p:grpSpPr>
          <a:xfrm>
            <a:off x="1742618" y="1821799"/>
            <a:ext cx="354586" cy="353221"/>
            <a:chOff x="-35123050" y="3561225"/>
            <a:chExt cx="292225" cy="291100"/>
          </a:xfrm>
        </p:grpSpPr>
        <p:sp>
          <p:nvSpPr>
            <p:cNvPr id="7700" name="Google Shape;7700;p9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99"/>
          <p:cNvGrpSpPr/>
          <p:nvPr/>
        </p:nvGrpSpPr>
        <p:grpSpPr>
          <a:xfrm>
            <a:off x="1784677" y="2256940"/>
            <a:ext cx="270467" cy="353615"/>
            <a:chOff x="-35089175" y="3919600"/>
            <a:chExt cx="222900" cy="291425"/>
          </a:xfrm>
        </p:grpSpPr>
        <p:sp>
          <p:nvSpPr>
            <p:cNvPr id="7703" name="Google Shape;7703;p9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99"/>
          <p:cNvGrpSpPr/>
          <p:nvPr/>
        </p:nvGrpSpPr>
        <p:grpSpPr>
          <a:xfrm>
            <a:off x="3981673" y="1380303"/>
            <a:ext cx="336445" cy="354131"/>
            <a:chOff x="-33277650" y="3226875"/>
            <a:chExt cx="277275" cy="291850"/>
          </a:xfrm>
        </p:grpSpPr>
        <p:sp>
          <p:nvSpPr>
            <p:cNvPr id="7706" name="Google Shape;7706;p9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99"/>
          <p:cNvGrpSpPr/>
          <p:nvPr/>
        </p:nvGrpSpPr>
        <p:grpSpPr>
          <a:xfrm>
            <a:off x="3973073" y="1821587"/>
            <a:ext cx="353645" cy="353645"/>
            <a:chOff x="-33286325" y="3586425"/>
            <a:chExt cx="291450" cy="291450"/>
          </a:xfrm>
        </p:grpSpPr>
        <p:sp>
          <p:nvSpPr>
            <p:cNvPr id="7714" name="Google Shape;7714;p9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99"/>
          <p:cNvGrpSpPr/>
          <p:nvPr/>
        </p:nvGrpSpPr>
        <p:grpSpPr>
          <a:xfrm>
            <a:off x="3973073" y="2255969"/>
            <a:ext cx="353645" cy="355557"/>
            <a:chOff x="-33286325" y="3944800"/>
            <a:chExt cx="291450" cy="293025"/>
          </a:xfrm>
        </p:grpSpPr>
        <p:sp>
          <p:nvSpPr>
            <p:cNvPr id="7720" name="Google Shape;7720;p9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99"/>
          <p:cNvGrpSpPr/>
          <p:nvPr/>
        </p:nvGrpSpPr>
        <p:grpSpPr>
          <a:xfrm>
            <a:off x="2631470" y="2729129"/>
            <a:ext cx="353645" cy="356527"/>
            <a:chOff x="-31452725" y="3191825"/>
            <a:chExt cx="291450" cy="293825"/>
          </a:xfrm>
        </p:grpSpPr>
        <p:sp>
          <p:nvSpPr>
            <p:cNvPr id="7725" name="Google Shape;7725;p9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99"/>
          <p:cNvGrpSpPr/>
          <p:nvPr/>
        </p:nvGrpSpPr>
        <p:grpSpPr>
          <a:xfrm>
            <a:off x="2631000" y="3200744"/>
            <a:ext cx="354586" cy="354586"/>
            <a:chOff x="-31452725" y="3551775"/>
            <a:chExt cx="292225" cy="292225"/>
          </a:xfrm>
        </p:grpSpPr>
        <p:sp>
          <p:nvSpPr>
            <p:cNvPr id="7730" name="Google Shape;7730;p9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99"/>
          <p:cNvGrpSpPr/>
          <p:nvPr/>
        </p:nvGrpSpPr>
        <p:grpSpPr>
          <a:xfrm>
            <a:off x="2629559" y="3664729"/>
            <a:ext cx="357468" cy="356497"/>
            <a:chOff x="-31455100" y="3909350"/>
            <a:chExt cx="294600" cy="293800"/>
          </a:xfrm>
        </p:grpSpPr>
        <p:sp>
          <p:nvSpPr>
            <p:cNvPr id="7735" name="Google Shape;7735;p9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99"/>
          <p:cNvGrpSpPr/>
          <p:nvPr/>
        </p:nvGrpSpPr>
        <p:grpSpPr>
          <a:xfrm>
            <a:off x="3970744" y="3665684"/>
            <a:ext cx="353645" cy="354586"/>
            <a:chOff x="-30345325" y="3918800"/>
            <a:chExt cx="291450" cy="292225"/>
          </a:xfrm>
        </p:grpSpPr>
        <p:sp>
          <p:nvSpPr>
            <p:cNvPr id="7738" name="Google Shape;7738;p9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99"/>
          <p:cNvGrpSpPr/>
          <p:nvPr/>
        </p:nvGrpSpPr>
        <p:grpSpPr>
          <a:xfrm>
            <a:off x="2200736" y="1380546"/>
            <a:ext cx="332593" cy="353645"/>
            <a:chOff x="-34755225" y="3202075"/>
            <a:chExt cx="274100" cy="291450"/>
          </a:xfrm>
        </p:grpSpPr>
        <p:sp>
          <p:nvSpPr>
            <p:cNvPr id="7744" name="Google Shape;7744;p9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99"/>
          <p:cNvGrpSpPr/>
          <p:nvPr/>
        </p:nvGrpSpPr>
        <p:grpSpPr>
          <a:xfrm>
            <a:off x="2190209" y="1821587"/>
            <a:ext cx="353645" cy="353645"/>
            <a:chOff x="-34763900" y="3561225"/>
            <a:chExt cx="291450" cy="291450"/>
          </a:xfrm>
        </p:grpSpPr>
        <p:sp>
          <p:nvSpPr>
            <p:cNvPr id="7752" name="Google Shape;7752;p9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5" name="Google Shape;7755;p99"/>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6" name="Google Shape;7756;p99"/>
          <p:cNvGrpSpPr/>
          <p:nvPr/>
        </p:nvGrpSpPr>
        <p:grpSpPr>
          <a:xfrm>
            <a:off x="845106" y="2730099"/>
            <a:ext cx="354586" cy="354586"/>
            <a:chOff x="-32927950" y="3227275"/>
            <a:chExt cx="292225" cy="292225"/>
          </a:xfrm>
        </p:grpSpPr>
        <p:sp>
          <p:nvSpPr>
            <p:cNvPr id="7757" name="Google Shape;7757;p9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99"/>
          <p:cNvGrpSpPr/>
          <p:nvPr/>
        </p:nvGrpSpPr>
        <p:grpSpPr>
          <a:xfrm>
            <a:off x="844621" y="3201213"/>
            <a:ext cx="355557" cy="353645"/>
            <a:chOff x="-32927950" y="3586425"/>
            <a:chExt cx="293025" cy="291450"/>
          </a:xfrm>
        </p:grpSpPr>
        <p:sp>
          <p:nvSpPr>
            <p:cNvPr id="7763" name="Google Shape;7763;p9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99"/>
          <p:cNvGrpSpPr/>
          <p:nvPr/>
        </p:nvGrpSpPr>
        <p:grpSpPr>
          <a:xfrm>
            <a:off x="845106" y="3665198"/>
            <a:ext cx="354586" cy="355557"/>
            <a:chOff x="-32927950" y="3944800"/>
            <a:chExt cx="292225" cy="293025"/>
          </a:xfrm>
        </p:grpSpPr>
        <p:sp>
          <p:nvSpPr>
            <p:cNvPr id="7769" name="Google Shape;7769;p9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99"/>
          <p:cNvGrpSpPr/>
          <p:nvPr/>
        </p:nvGrpSpPr>
        <p:grpSpPr>
          <a:xfrm>
            <a:off x="3073898" y="2730449"/>
            <a:ext cx="354586" cy="353888"/>
            <a:chOff x="-31094350" y="3194000"/>
            <a:chExt cx="292225" cy="291650"/>
          </a:xfrm>
        </p:grpSpPr>
        <p:sp>
          <p:nvSpPr>
            <p:cNvPr id="7779" name="Google Shape;7779;p9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99"/>
          <p:cNvGrpSpPr/>
          <p:nvPr/>
        </p:nvGrpSpPr>
        <p:grpSpPr>
          <a:xfrm>
            <a:off x="3074368" y="3200941"/>
            <a:ext cx="353645" cy="354191"/>
            <a:chOff x="-31093575" y="3552550"/>
            <a:chExt cx="291450" cy="291900"/>
          </a:xfrm>
        </p:grpSpPr>
        <p:sp>
          <p:nvSpPr>
            <p:cNvPr id="7788" name="Google Shape;7788;p9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99"/>
          <p:cNvGrpSpPr/>
          <p:nvPr/>
        </p:nvGrpSpPr>
        <p:grpSpPr>
          <a:xfrm>
            <a:off x="3074368" y="3666169"/>
            <a:ext cx="353645" cy="353615"/>
            <a:chOff x="-31093575" y="3911725"/>
            <a:chExt cx="291450" cy="291425"/>
          </a:xfrm>
        </p:grpSpPr>
        <p:sp>
          <p:nvSpPr>
            <p:cNvPr id="7793" name="Google Shape;7793;p9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99"/>
          <p:cNvGrpSpPr/>
          <p:nvPr/>
        </p:nvGrpSpPr>
        <p:grpSpPr>
          <a:xfrm>
            <a:off x="2183798" y="4123136"/>
            <a:ext cx="356497" cy="354586"/>
            <a:chOff x="-29946000" y="3183175"/>
            <a:chExt cx="293800" cy="292225"/>
          </a:xfrm>
        </p:grpSpPr>
        <p:sp>
          <p:nvSpPr>
            <p:cNvPr id="7796" name="Google Shape;7796;p9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99"/>
          <p:cNvGrpSpPr/>
          <p:nvPr/>
        </p:nvGrpSpPr>
        <p:grpSpPr>
          <a:xfrm>
            <a:off x="2628330" y="1380289"/>
            <a:ext cx="358408" cy="354161"/>
            <a:chOff x="-34408675" y="3202075"/>
            <a:chExt cx="295375" cy="291875"/>
          </a:xfrm>
        </p:grpSpPr>
        <p:sp>
          <p:nvSpPr>
            <p:cNvPr id="7803" name="Google Shape;7803;p9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99"/>
          <p:cNvGrpSpPr/>
          <p:nvPr/>
        </p:nvGrpSpPr>
        <p:grpSpPr>
          <a:xfrm>
            <a:off x="2630241" y="1820283"/>
            <a:ext cx="354586" cy="356254"/>
            <a:chOff x="-34405525" y="3558075"/>
            <a:chExt cx="292225" cy="293600"/>
          </a:xfrm>
        </p:grpSpPr>
        <p:sp>
          <p:nvSpPr>
            <p:cNvPr id="7808" name="Google Shape;7808;p9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99"/>
          <p:cNvGrpSpPr/>
          <p:nvPr/>
        </p:nvGrpSpPr>
        <p:grpSpPr>
          <a:xfrm>
            <a:off x="2629755" y="2256940"/>
            <a:ext cx="355557" cy="353615"/>
            <a:chOff x="-34406325" y="3919600"/>
            <a:chExt cx="293025" cy="291425"/>
          </a:xfrm>
        </p:grpSpPr>
        <p:sp>
          <p:nvSpPr>
            <p:cNvPr id="7812" name="Google Shape;7812;p9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99"/>
          <p:cNvGrpSpPr/>
          <p:nvPr/>
        </p:nvGrpSpPr>
        <p:grpSpPr>
          <a:xfrm>
            <a:off x="1293653" y="2736303"/>
            <a:ext cx="353645" cy="342179"/>
            <a:chOff x="-32568800" y="3232000"/>
            <a:chExt cx="291450" cy="282000"/>
          </a:xfrm>
        </p:grpSpPr>
        <p:sp>
          <p:nvSpPr>
            <p:cNvPr id="7820" name="Google Shape;7820;p9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99"/>
          <p:cNvGrpSpPr/>
          <p:nvPr/>
        </p:nvGrpSpPr>
        <p:grpSpPr>
          <a:xfrm>
            <a:off x="1293183" y="3201213"/>
            <a:ext cx="354586" cy="353645"/>
            <a:chOff x="-32569575" y="3586425"/>
            <a:chExt cx="292225" cy="291450"/>
          </a:xfrm>
        </p:grpSpPr>
        <p:sp>
          <p:nvSpPr>
            <p:cNvPr id="7823" name="Google Shape;7823;p9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99"/>
          <p:cNvGrpSpPr/>
          <p:nvPr/>
        </p:nvGrpSpPr>
        <p:grpSpPr>
          <a:xfrm>
            <a:off x="1284098" y="3665805"/>
            <a:ext cx="372756" cy="354343"/>
            <a:chOff x="-32576675" y="3944600"/>
            <a:chExt cx="307200" cy="292025"/>
          </a:xfrm>
        </p:grpSpPr>
        <p:sp>
          <p:nvSpPr>
            <p:cNvPr id="7826" name="Google Shape;7826;p9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99"/>
          <p:cNvGrpSpPr/>
          <p:nvPr/>
        </p:nvGrpSpPr>
        <p:grpSpPr>
          <a:xfrm>
            <a:off x="3529065" y="2730100"/>
            <a:ext cx="354586" cy="354586"/>
            <a:chOff x="-30735200" y="3192625"/>
            <a:chExt cx="292225" cy="292225"/>
          </a:xfrm>
        </p:grpSpPr>
        <p:sp>
          <p:nvSpPr>
            <p:cNvPr id="7829" name="Google Shape;7829;p9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99"/>
          <p:cNvGrpSpPr/>
          <p:nvPr/>
        </p:nvGrpSpPr>
        <p:grpSpPr>
          <a:xfrm>
            <a:off x="3529065" y="3201532"/>
            <a:ext cx="354586" cy="353008"/>
            <a:chOff x="-30735200" y="3552550"/>
            <a:chExt cx="292225" cy="290925"/>
          </a:xfrm>
        </p:grpSpPr>
        <p:sp>
          <p:nvSpPr>
            <p:cNvPr id="7837" name="Google Shape;7837;p9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99"/>
          <p:cNvGrpSpPr/>
          <p:nvPr/>
        </p:nvGrpSpPr>
        <p:grpSpPr>
          <a:xfrm>
            <a:off x="3529065" y="3666154"/>
            <a:ext cx="354586" cy="353645"/>
            <a:chOff x="-30735200" y="3910925"/>
            <a:chExt cx="292225" cy="291450"/>
          </a:xfrm>
        </p:grpSpPr>
        <p:sp>
          <p:nvSpPr>
            <p:cNvPr id="7840" name="Google Shape;7840;p9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2" name="Google Shape;7842;p99"/>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3" name="Google Shape;7843;p99"/>
          <p:cNvGrpSpPr/>
          <p:nvPr/>
        </p:nvGrpSpPr>
        <p:grpSpPr>
          <a:xfrm>
            <a:off x="4882910" y="1379021"/>
            <a:ext cx="358971" cy="359224"/>
            <a:chOff x="-57956275" y="3197925"/>
            <a:chExt cx="319000" cy="319225"/>
          </a:xfrm>
        </p:grpSpPr>
        <p:sp>
          <p:nvSpPr>
            <p:cNvPr id="7844" name="Google Shape;7844;p9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99"/>
          <p:cNvGrpSpPr/>
          <p:nvPr/>
        </p:nvGrpSpPr>
        <p:grpSpPr>
          <a:xfrm>
            <a:off x="4905064" y="1835446"/>
            <a:ext cx="314662" cy="358971"/>
            <a:chOff x="-57940525" y="3590375"/>
            <a:chExt cx="279625" cy="319000"/>
          </a:xfrm>
        </p:grpSpPr>
        <p:sp>
          <p:nvSpPr>
            <p:cNvPr id="7852" name="Google Shape;7852;p9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99"/>
          <p:cNvGrpSpPr/>
          <p:nvPr/>
        </p:nvGrpSpPr>
        <p:grpSpPr>
          <a:xfrm>
            <a:off x="4875945" y="2276817"/>
            <a:ext cx="358099" cy="358999"/>
            <a:chOff x="-57959425" y="3982600"/>
            <a:chExt cx="318225" cy="319025"/>
          </a:xfrm>
        </p:grpSpPr>
        <p:sp>
          <p:nvSpPr>
            <p:cNvPr id="7858" name="Google Shape;7858;p9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99"/>
          <p:cNvGrpSpPr/>
          <p:nvPr/>
        </p:nvGrpSpPr>
        <p:grpSpPr>
          <a:xfrm>
            <a:off x="7076112" y="1380146"/>
            <a:ext cx="357226" cy="357226"/>
            <a:chOff x="-55987225" y="3198925"/>
            <a:chExt cx="317450" cy="317450"/>
          </a:xfrm>
        </p:grpSpPr>
        <p:sp>
          <p:nvSpPr>
            <p:cNvPr id="7863" name="Google Shape;7863;p9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99"/>
          <p:cNvGrpSpPr/>
          <p:nvPr/>
        </p:nvGrpSpPr>
        <p:grpSpPr>
          <a:xfrm>
            <a:off x="7076112" y="1836178"/>
            <a:ext cx="357226" cy="357367"/>
            <a:chOff x="-55987225" y="3591025"/>
            <a:chExt cx="317450" cy="317575"/>
          </a:xfrm>
        </p:grpSpPr>
        <p:sp>
          <p:nvSpPr>
            <p:cNvPr id="7868" name="Google Shape;7868;p9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99"/>
          <p:cNvGrpSpPr/>
          <p:nvPr/>
        </p:nvGrpSpPr>
        <p:grpSpPr>
          <a:xfrm>
            <a:off x="7090027" y="2276817"/>
            <a:ext cx="358999" cy="358999"/>
            <a:chOff x="-55988800" y="3982600"/>
            <a:chExt cx="319025" cy="319025"/>
          </a:xfrm>
        </p:grpSpPr>
        <p:sp>
          <p:nvSpPr>
            <p:cNvPr id="7874" name="Google Shape;7874;p9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99"/>
          <p:cNvGrpSpPr/>
          <p:nvPr/>
        </p:nvGrpSpPr>
        <p:grpSpPr>
          <a:xfrm>
            <a:off x="5748546" y="2734774"/>
            <a:ext cx="356326" cy="358971"/>
            <a:chOff x="-54026025" y="3192625"/>
            <a:chExt cx="316650" cy="319000"/>
          </a:xfrm>
        </p:grpSpPr>
        <p:sp>
          <p:nvSpPr>
            <p:cNvPr id="7880" name="Google Shape;7880;p9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99"/>
          <p:cNvGrpSpPr/>
          <p:nvPr/>
        </p:nvGrpSpPr>
        <p:grpSpPr>
          <a:xfrm>
            <a:off x="5768492" y="3205748"/>
            <a:ext cx="316434" cy="358099"/>
            <a:chOff x="-54007925" y="3584850"/>
            <a:chExt cx="281200" cy="318225"/>
          </a:xfrm>
        </p:grpSpPr>
        <p:sp>
          <p:nvSpPr>
            <p:cNvPr id="7889" name="Google Shape;7889;p9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99"/>
          <p:cNvGrpSpPr/>
          <p:nvPr/>
        </p:nvGrpSpPr>
        <p:grpSpPr>
          <a:xfrm>
            <a:off x="5768492" y="3667633"/>
            <a:ext cx="316434" cy="358914"/>
            <a:chOff x="-54007925" y="3975575"/>
            <a:chExt cx="281200" cy="318950"/>
          </a:xfrm>
        </p:grpSpPr>
        <p:sp>
          <p:nvSpPr>
            <p:cNvPr id="7896" name="Google Shape;7896;p9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99"/>
          <p:cNvGrpSpPr/>
          <p:nvPr/>
        </p:nvGrpSpPr>
        <p:grpSpPr>
          <a:xfrm>
            <a:off x="8003359" y="2752104"/>
            <a:ext cx="274770" cy="358492"/>
            <a:chOff x="-52005775" y="3208025"/>
            <a:chExt cx="244175" cy="318575"/>
          </a:xfrm>
        </p:grpSpPr>
        <p:sp>
          <p:nvSpPr>
            <p:cNvPr id="7901" name="Google Shape;7901;p9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99"/>
          <p:cNvGrpSpPr/>
          <p:nvPr/>
        </p:nvGrpSpPr>
        <p:grpSpPr>
          <a:xfrm>
            <a:off x="5309825" y="1380146"/>
            <a:ext cx="358099" cy="358099"/>
            <a:chOff x="-57568775" y="3198925"/>
            <a:chExt cx="318225" cy="318225"/>
          </a:xfrm>
        </p:grpSpPr>
        <p:sp>
          <p:nvSpPr>
            <p:cNvPr id="7913" name="Google Shape;7913;p9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99"/>
          <p:cNvGrpSpPr/>
          <p:nvPr/>
        </p:nvGrpSpPr>
        <p:grpSpPr>
          <a:xfrm>
            <a:off x="5331543" y="1835446"/>
            <a:ext cx="314662" cy="358099"/>
            <a:chOff x="-57549075" y="3590375"/>
            <a:chExt cx="279625" cy="318225"/>
          </a:xfrm>
        </p:grpSpPr>
        <p:sp>
          <p:nvSpPr>
            <p:cNvPr id="7920" name="Google Shape;7920;p9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99"/>
          <p:cNvGrpSpPr/>
          <p:nvPr/>
        </p:nvGrpSpPr>
        <p:grpSpPr>
          <a:xfrm>
            <a:off x="5323740" y="2276817"/>
            <a:ext cx="359871" cy="359871"/>
            <a:chOff x="-57570350" y="3982600"/>
            <a:chExt cx="319800" cy="319800"/>
          </a:xfrm>
        </p:grpSpPr>
        <p:sp>
          <p:nvSpPr>
            <p:cNvPr id="7925" name="Google Shape;7925;p9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99"/>
          <p:cNvGrpSpPr/>
          <p:nvPr/>
        </p:nvGrpSpPr>
        <p:grpSpPr>
          <a:xfrm>
            <a:off x="7538779" y="1379246"/>
            <a:ext cx="314662" cy="358999"/>
            <a:chOff x="-55576850" y="3198125"/>
            <a:chExt cx="279625" cy="319025"/>
          </a:xfrm>
        </p:grpSpPr>
        <p:sp>
          <p:nvSpPr>
            <p:cNvPr id="7930" name="Google Shape;7930;p9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99"/>
          <p:cNvGrpSpPr/>
          <p:nvPr/>
        </p:nvGrpSpPr>
        <p:grpSpPr>
          <a:xfrm>
            <a:off x="7516174" y="1835221"/>
            <a:ext cx="359871" cy="358324"/>
            <a:chOff x="-55596550" y="3590175"/>
            <a:chExt cx="319800" cy="318425"/>
          </a:xfrm>
        </p:grpSpPr>
        <p:sp>
          <p:nvSpPr>
            <p:cNvPr id="7935" name="Google Shape;7935;p9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99"/>
          <p:cNvGrpSpPr/>
          <p:nvPr/>
        </p:nvGrpSpPr>
        <p:grpSpPr>
          <a:xfrm>
            <a:off x="7531412" y="2276564"/>
            <a:ext cx="358999" cy="359252"/>
            <a:chOff x="-55595775" y="3982375"/>
            <a:chExt cx="319025" cy="319250"/>
          </a:xfrm>
        </p:grpSpPr>
        <p:sp>
          <p:nvSpPr>
            <p:cNvPr id="7940" name="Google Shape;7940;p9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99"/>
          <p:cNvGrpSpPr/>
          <p:nvPr/>
        </p:nvGrpSpPr>
        <p:grpSpPr>
          <a:xfrm>
            <a:off x="6188595" y="2734774"/>
            <a:ext cx="358999" cy="358099"/>
            <a:chOff x="-53635375" y="3192625"/>
            <a:chExt cx="319025" cy="318225"/>
          </a:xfrm>
        </p:grpSpPr>
        <p:sp>
          <p:nvSpPr>
            <p:cNvPr id="7947" name="Google Shape;7947;p9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99"/>
          <p:cNvGrpSpPr/>
          <p:nvPr/>
        </p:nvGrpSpPr>
        <p:grpSpPr>
          <a:xfrm>
            <a:off x="6210763" y="3205748"/>
            <a:ext cx="314662" cy="358999"/>
            <a:chOff x="-53615675" y="3584850"/>
            <a:chExt cx="279625" cy="319025"/>
          </a:xfrm>
        </p:grpSpPr>
        <p:sp>
          <p:nvSpPr>
            <p:cNvPr id="7951" name="Google Shape;7951;p9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99"/>
          <p:cNvGrpSpPr/>
          <p:nvPr/>
        </p:nvGrpSpPr>
        <p:grpSpPr>
          <a:xfrm>
            <a:off x="6188609" y="3668674"/>
            <a:ext cx="358971" cy="357874"/>
            <a:chOff x="-53634575" y="3976500"/>
            <a:chExt cx="319000" cy="318025"/>
          </a:xfrm>
        </p:grpSpPr>
        <p:sp>
          <p:nvSpPr>
            <p:cNvPr id="7955" name="Google Shape;7955;p9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99"/>
          <p:cNvGrpSpPr/>
          <p:nvPr/>
        </p:nvGrpSpPr>
        <p:grpSpPr>
          <a:xfrm>
            <a:off x="7983413" y="3211628"/>
            <a:ext cx="314662" cy="358436"/>
            <a:chOff x="-52023900" y="3590075"/>
            <a:chExt cx="279625" cy="318525"/>
          </a:xfrm>
        </p:grpSpPr>
        <p:sp>
          <p:nvSpPr>
            <p:cNvPr id="7964" name="Google Shape;7964;p9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99"/>
          <p:cNvGrpSpPr/>
          <p:nvPr/>
        </p:nvGrpSpPr>
        <p:grpSpPr>
          <a:xfrm>
            <a:off x="5746654" y="1380146"/>
            <a:ext cx="358971" cy="358971"/>
            <a:chOff x="-57173375" y="3198925"/>
            <a:chExt cx="319000" cy="319000"/>
          </a:xfrm>
        </p:grpSpPr>
        <p:sp>
          <p:nvSpPr>
            <p:cNvPr id="7972" name="Google Shape;7972;p9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99"/>
          <p:cNvGrpSpPr/>
          <p:nvPr/>
        </p:nvGrpSpPr>
        <p:grpSpPr>
          <a:xfrm>
            <a:off x="5747541" y="1857587"/>
            <a:ext cx="357198" cy="314690"/>
            <a:chOff x="-57176525" y="3610050"/>
            <a:chExt cx="317425" cy="279650"/>
          </a:xfrm>
        </p:grpSpPr>
        <p:sp>
          <p:nvSpPr>
            <p:cNvPr id="7977" name="Google Shape;7977;p9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99"/>
          <p:cNvGrpSpPr/>
          <p:nvPr/>
        </p:nvGrpSpPr>
        <p:grpSpPr>
          <a:xfrm>
            <a:off x="7957995" y="1380146"/>
            <a:ext cx="358099" cy="356326"/>
            <a:chOff x="-55202750" y="3198925"/>
            <a:chExt cx="318225" cy="316650"/>
          </a:xfrm>
        </p:grpSpPr>
        <p:sp>
          <p:nvSpPr>
            <p:cNvPr id="7983" name="Google Shape;7983;p9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99"/>
          <p:cNvGrpSpPr/>
          <p:nvPr/>
        </p:nvGrpSpPr>
        <p:grpSpPr>
          <a:xfrm>
            <a:off x="7968629" y="1835446"/>
            <a:ext cx="336830" cy="358099"/>
            <a:chOff x="-55194875" y="3590375"/>
            <a:chExt cx="299325" cy="318225"/>
          </a:xfrm>
        </p:grpSpPr>
        <p:sp>
          <p:nvSpPr>
            <p:cNvPr id="7986" name="Google Shape;7986;p9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99"/>
          <p:cNvGrpSpPr/>
          <p:nvPr/>
        </p:nvGrpSpPr>
        <p:grpSpPr>
          <a:xfrm>
            <a:off x="7973247" y="2277717"/>
            <a:ext cx="357198" cy="357198"/>
            <a:chOff x="-55203525" y="3983400"/>
            <a:chExt cx="317425" cy="317425"/>
          </a:xfrm>
        </p:grpSpPr>
        <p:sp>
          <p:nvSpPr>
            <p:cNvPr id="7992" name="Google Shape;7992;p9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99"/>
          <p:cNvGrpSpPr/>
          <p:nvPr/>
        </p:nvGrpSpPr>
        <p:grpSpPr>
          <a:xfrm>
            <a:off x="6639727" y="2734774"/>
            <a:ext cx="335930" cy="358971"/>
            <a:chOff x="-53232900" y="3192625"/>
            <a:chExt cx="298525" cy="319000"/>
          </a:xfrm>
        </p:grpSpPr>
        <p:sp>
          <p:nvSpPr>
            <p:cNvPr id="7996" name="Google Shape;7996;p9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99"/>
          <p:cNvGrpSpPr/>
          <p:nvPr/>
        </p:nvGrpSpPr>
        <p:grpSpPr>
          <a:xfrm>
            <a:off x="6629093" y="3205748"/>
            <a:ext cx="357198" cy="356326"/>
            <a:chOff x="-53242350" y="3584850"/>
            <a:chExt cx="317425" cy="316650"/>
          </a:xfrm>
        </p:grpSpPr>
        <p:sp>
          <p:nvSpPr>
            <p:cNvPr id="8005" name="Google Shape;8005;p9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99"/>
          <p:cNvGrpSpPr/>
          <p:nvPr/>
        </p:nvGrpSpPr>
        <p:grpSpPr>
          <a:xfrm>
            <a:off x="6650362" y="3668449"/>
            <a:ext cx="314662" cy="358999"/>
            <a:chOff x="-53224225" y="3976300"/>
            <a:chExt cx="279625" cy="319025"/>
          </a:xfrm>
        </p:grpSpPr>
        <p:sp>
          <p:nvSpPr>
            <p:cNvPr id="8011" name="Google Shape;8011;p9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99"/>
          <p:cNvGrpSpPr/>
          <p:nvPr/>
        </p:nvGrpSpPr>
        <p:grpSpPr>
          <a:xfrm>
            <a:off x="7961258" y="3676129"/>
            <a:ext cx="358971" cy="358408"/>
            <a:chOff x="-52043575" y="3983125"/>
            <a:chExt cx="319000" cy="318500"/>
          </a:xfrm>
        </p:grpSpPr>
        <p:sp>
          <p:nvSpPr>
            <p:cNvPr id="8019" name="Google Shape;8019;p9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99"/>
          <p:cNvGrpSpPr/>
          <p:nvPr/>
        </p:nvGrpSpPr>
        <p:grpSpPr>
          <a:xfrm>
            <a:off x="6215199" y="1380146"/>
            <a:ext cx="314662" cy="358971"/>
            <a:chOff x="-56766175" y="3198925"/>
            <a:chExt cx="279625" cy="319000"/>
          </a:xfrm>
        </p:grpSpPr>
        <p:sp>
          <p:nvSpPr>
            <p:cNvPr id="8029" name="Google Shape;8029;p9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99"/>
          <p:cNvGrpSpPr/>
          <p:nvPr/>
        </p:nvGrpSpPr>
        <p:grpSpPr>
          <a:xfrm>
            <a:off x="6214313" y="1835446"/>
            <a:ext cx="316434" cy="358099"/>
            <a:chOff x="-56766175" y="3590375"/>
            <a:chExt cx="281200" cy="318225"/>
          </a:xfrm>
        </p:grpSpPr>
        <p:sp>
          <p:nvSpPr>
            <p:cNvPr id="8037" name="Google Shape;8037;p9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99"/>
          <p:cNvGrpSpPr/>
          <p:nvPr/>
        </p:nvGrpSpPr>
        <p:grpSpPr>
          <a:xfrm>
            <a:off x="6251269" y="2276817"/>
            <a:ext cx="272126" cy="358099"/>
            <a:chOff x="-56747275" y="3982600"/>
            <a:chExt cx="241825" cy="318225"/>
          </a:xfrm>
        </p:grpSpPr>
        <p:sp>
          <p:nvSpPr>
            <p:cNvPr id="8042" name="Google Shape;8042;p9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99"/>
          <p:cNvGrpSpPr/>
          <p:nvPr/>
        </p:nvGrpSpPr>
        <p:grpSpPr>
          <a:xfrm>
            <a:off x="4859020" y="3219055"/>
            <a:ext cx="358999" cy="342991"/>
            <a:chOff x="-54812875" y="3596675"/>
            <a:chExt cx="319025" cy="304800"/>
          </a:xfrm>
        </p:grpSpPr>
        <p:sp>
          <p:nvSpPr>
            <p:cNvPr id="8050" name="Google Shape;8050;p9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7" name="Google Shape;8057;p99"/>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9"/>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9" name="Google Shape;8059;p99"/>
          <p:cNvGrpSpPr/>
          <p:nvPr/>
        </p:nvGrpSpPr>
        <p:grpSpPr>
          <a:xfrm>
            <a:off x="4881188" y="3675538"/>
            <a:ext cx="314662" cy="358099"/>
            <a:chOff x="-54793175" y="3982600"/>
            <a:chExt cx="279625" cy="318225"/>
          </a:xfrm>
        </p:grpSpPr>
        <p:sp>
          <p:nvSpPr>
            <p:cNvPr id="8060" name="Google Shape;8060;p9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99"/>
          <p:cNvGrpSpPr/>
          <p:nvPr/>
        </p:nvGrpSpPr>
        <p:grpSpPr>
          <a:xfrm>
            <a:off x="7092647" y="2734774"/>
            <a:ext cx="314662" cy="358099"/>
            <a:chOff x="-52832000" y="3192625"/>
            <a:chExt cx="279625" cy="318225"/>
          </a:xfrm>
        </p:grpSpPr>
        <p:sp>
          <p:nvSpPr>
            <p:cNvPr id="8068" name="Google Shape;8068;p9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99"/>
          <p:cNvGrpSpPr/>
          <p:nvPr/>
        </p:nvGrpSpPr>
        <p:grpSpPr>
          <a:xfrm>
            <a:off x="5779179" y="2276142"/>
            <a:ext cx="323524" cy="358774"/>
            <a:chOff x="-57162350" y="3982000"/>
            <a:chExt cx="287500" cy="318825"/>
          </a:xfrm>
        </p:grpSpPr>
        <p:sp>
          <p:nvSpPr>
            <p:cNvPr id="8077" name="Google Shape;8077;p9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99"/>
          <p:cNvGrpSpPr/>
          <p:nvPr/>
        </p:nvGrpSpPr>
        <p:grpSpPr>
          <a:xfrm>
            <a:off x="7070492" y="3206648"/>
            <a:ext cx="358971" cy="357198"/>
            <a:chOff x="-52851675" y="3585650"/>
            <a:chExt cx="319000" cy="317425"/>
          </a:xfrm>
        </p:grpSpPr>
        <p:sp>
          <p:nvSpPr>
            <p:cNvPr id="8086" name="Google Shape;8086;p9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99"/>
          <p:cNvGrpSpPr/>
          <p:nvPr/>
        </p:nvGrpSpPr>
        <p:grpSpPr>
          <a:xfrm>
            <a:off x="7092647" y="3668449"/>
            <a:ext cx="314662" cy="358999"/>
            <a:chOff x="-52832000" y="3976300"/>
            <a:chExt cx="279625" cy="319025"/>
          </a:xfrm>
        </p:grpSpPr>
        <p:sp>
          <p:nvSpPr>
            <p:cNvPr id="8093" name="Google Shape;8093;p9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99"/>
          <p:cNvGrpSpPr/>
          <p:nvPr/>
        </p:nvGrpSpPr>
        <p:grpSpPr>
          <a:xfrm>
            <a:off x="6209853" y="4123097"/>
            <a:ext cx="316434" cy="358099"/>
            <a:chOff x="-51633225" y="3198925"/>
            <a:chExt cx="281200" cy="318225"/>
          </a:xfrm>
        </p:grpSpPr>
        <p:sp>
          <p:nvSpPr>
            <p:cNvPr id="8099" name="Google Shape;8099;p9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99"/>
          <p:cNvGrpSpPr/>
          <p:nvPr/>
        </p:nvGrpSpPr>
        <p:grpSpPr>
          <a:xfrm>
            <a:off x="6628676" y="1381018"/>
            <a:ext cx="365188" cy="357226"/>
            <a:chOff x="-56396775" y="3199700"/>
            <a:chExt cx="324525" cy="317450"/>
          </a:xfrm>
        </p:grpSpPr>
        <p:sp>
          <p:nvSpPr>
            <p:cNvPr id="8107" name="Google Shape;8107;p9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99"/>
          <p:cNvGrpSpPr/>
          <p:nvPr/>
        </p:nvGrpSpPr>
        <p:grpSpPr>
          <a:xfrm>
            <a:off x="6631771" y="1846953"/>
            <a:ext cx="358999" cy="335958"/>
            <a:chOff x="-56394425" y="3600600"/>
            <a:chExt cx="319025" cy="298550"/>
          </a:xfrm>
        </p:grpSpPr>
        <p:sp>
          <p:nvSpPr>
            <p:cNvPr id="8114" name="Google Shape;8114;p9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99"/>
          <p:cNvGrpSpPr/>
          <p:nvPr/>
        </p:nvGrpSpPr>
        <p:grpSpPr>
          <a:xfrm>
            <a:off x="6662538" y="2277717"/>
            <a:ext cx="327068" cy="357198"/>
            <a:chOff x="-56379450" y="3983400"/>
            <a:chExt cx="290650" cy="317425"/>
          </a:xfrm>
        </p:grpSpPr>
        <p:sp>
          <p:nvSpPr>
            <p:cNvPr id="8118" name="Google Shape;8118;p9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99"/>
          <p:cNvGrpSpPr/>
          <p:nvPr/>
        </p:nvGrpSpPr>
        <p:grpSpPr>
          <a:xfrm>
            <a:off x="5326242" y="2741864"/>
            <a:ext cx="316434" cy="358971"/>
            <a:chOff x="-54401725" y="3198925"/>
            <a:chExt cx="281200" cy="319000"/>
          </a:xfrm>
        </p:grpSpPr>
        <p:sp>
          <p:nvSpPr>
            <p:cNvPr id="8127" name="Google Shape;8127;p9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99"/>
          <p:cNvGrpSpPr/>
          <p:nvPr/>
        </p:nvGrpSpPr>
        <p:grpSpPr>
          <a:xfrm>
            <a:off x="5327128" y="3211965"/>
            <a:ext cx="314662" cy="358099"/>
            <a:chOff x="-54401725" y="3590375"/>
            <a:chExt cx="279625" cy="318225"/>
          </a:xfrm>
        </p:grpSpPr>
        <p:sp>
          <p:nvSpPr>
            <p:cNvPr id="8139" name="Google Shape;8139;p9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99"/>
          <p:cNvGrpSpPr/>
          <p:nvPr/>
        </p:nvGrpSpPr>
        <p:grpSpPr>
          <a:xfrm>
            <a:off x="5324920" y="3675538"/>
            <a:ext cx="319079" cy="358099"/>
            <a:chOff x="-54403300" y="3982600"/>
            <a:chExt cx="283550" cy="318225"/>
          </a:xfrm>
        </p:grpSpPr>
        <p:sp>
          <p:nvSpPr>
            <p:cNvPr id="8146" name="Google Shape;8146;p9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99"/>
          <p:cNvGrpSpPr/>
          <p:nvPr/>
        </p:nvGrpSpPr>
        <p:grpSpPr>
          <a:xfrm>
            <a:off x="7512313" y="2736772"/>
            <a:ext cx="356298" cy="356973"/>
            <a:chOff x="-52458650" y="3194400"/>
            <a:chExt cx="316625" cy="317225"/>
          </a:xfrm>
        </p:grpSpPr>
        <p:sp>
          <p:nvSpPr>
            <p:cNvPr id="8152" name="Google Shape;8152;p9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99"/>
          <p:cNvGrpSpPr/>
          <p:nvPr/>
        </p:nvGrpSpPr>
        <p:grpSpPr>
          <a:xfrm>
            <a:off x="4881188" y="2741864"/>
            <a:ext cx="314662" cy="358971"/>
            <a:chOff x="-54793175" y="3198925"/>
            <a:chExt cx="279625" cy="319000"/>
          </a:xfrm>
        </p:grpSpPr>
        <p:sp>
          <p:nvSpPr>
            <p:cNvPr id="8161" name="Google Shape;8161;p9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99"/>
          <p:cNvGrpSpPr/>
          <p:nvPr/>
        </p:nvGrpSpPr>
        <p:grpSpPr>
          <a:xfrm>
            <a:off x="7521611" y="3205748"/>
            <a:ext cx="337703" cy="357845"/>
            <a:chOff x="-52450000" y="3584850"/>
            <a:chExt cx="300100" cy="318000"/>
          </a:xfrm>
        </p:grpSpPr>
        <p:sp>
          <p:nvSpPr>
            <p:cNvPr id="8169" name="Google Shape;8169;p9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99"/>
          <p:cNvGrpSpPr/>
          <p:nvPr/>
        </p:nvGrpSpPr>
        <p:grpSpPr>
          <a:xfrm>
            <a:off x="7533131" y="3670221"/>
            <a:ext cx="314662" cy="357226"/>
            <a:chOff x="-52440550" y="3977875"/>
            <a:chExt cx="279625" cy="317450"/>
          </a:xfrm>
        </p:grpSpPr>
        <p:sp>
          <p:nvSpPr>
            <p:cNvPr id="8177" name="Google Shape;8177;p9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99"/>
          <p:cNvGrpSpPr/>
          <p:nvPr/>
        </p:nvGrpSpPr>
        <p:grpSpPr>
          <a:xfrm>
            <a:off x="6645066" y="4126427"/>
            <a:ext cx="314662" cy="358999"/>
            <a:chOff x="-51623775" y="3584850"/>
            <a:chExt cx="279625" cy="319025"/>
          </a:xfrm>
        </p:grpSpPr>
        <p:sp>
          <p:nvSpPr>
            <p:cNvPr id="8186" name="Google Shape;8186;p9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5" name="Google Shape;8195;p99"/>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196" name="Google Shape;8196;p99"/>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00" name="Shape 8200"/>
        <p:cNvGrpSpPr/>
        <p:nvPr/>
      </p:nvGrpSpPr>
      <p:grpSpPr>
        <a:xfrm>
          <a:off x="0" y="0"/>
          <a:ext cx="0" cy="0"/>
          <a:chOff x="0" y="0"/>
          <a:chExt cx="0" cy="0"/>
        </a:xfrm>
      </p:grpSpPr>
      <p:grpSp>
        <p:nvGrpSpPr>
          <p:cNvPr id="8201" name="Google Shape;8201;p100"/>
          <p:cNvGrpSpPr/>
          <p:nvPr/>
        </p:nvGrpSpPr>
        <p:grpSpPr>
          <a:xfrm>
            <a:off x="885675" y="1386849"/>
            <a:ext cx="276003" cy="357300"/>
            <a:chOff x="-50469125" y="3183175"/>
            <a:chExt cx="233150" cy="301825"/>
          </a:xfrm>
        </p:grpSpPr>
        <p:sp>
          <p:nvSpPr>
            <p:cNvPr id="8202" name="Google Shape;8202;p10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0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0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100"/>
          <p:cNvGrpSpPr/>
          <p:nvPr/>
        </p:nvGrpSpPr>
        <p:grpSpPr>
          <a:xfrm>
            <a:off x="845574" y="1822251"/>
            <a:ext cx="356205" cy="355288"/>
            <a:chOff x="-50504575" y="3550975"/>
            <a:chExt cx="300900" cy="300125"/>
          </a:xfrm>
        </p:grpSpPr>
        <p:sp>
          <p:nvSpPr>
            <p:cNvPr id="8206" name="Google Shape;8206;p10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0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0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0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100"/>
          <p:cNvGrpSpPr/>
          <p:nvPr/>
        </p:nvGrpSpPr>
        <p:grpSpPr>
          <a:xfrm>
            <a:off x="845574" y="2260493"/>
            <a:ext cx="356205" cy="354341"/>
            <a:chOff x="-50503000" y="3921175"/>
            <a:chExt cx="300900" cy="299325"/>
          </a:xfrm>
        </p:grpSpPr>
        <p:sp>
          <p:nvSpPr>
            <p:cNvPr id="8211" name="Google Shape;8211;p10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0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0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0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0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100"/>
          <p:cNvGrpSpPr/>
          <p:nvPr/>
        </p:nvGrpSpPr>
        <p:grpSpPr>
          <a:xfrm>
            <a:off x="3049627" y="1406411"/>
            <a:ext cx="355258" cy="356205"/>
            <a:chOff x="-48630025" y="3199700"/>
            <a:chExt cx="300100" cy="300900"/>
          </a:xfrm>
        </p:grpSpPr>
        <p:sp>
          <p:nvSpPr>
            <p:cNvPr id="8217" name="Google Shape;8217;p10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0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0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100"/>
          <p:cNvGrpSpPr/>
          <p:nvPr/>
        </p:nvGrpSpPr>
        <p:grpSpPr>
          <a:xfrm>
            <a:off x="3049627" y="1843707"/>
            <a:ext cx="355258" cy="355258"/>
            <a:chOff x="-48630025" y="3569100"/>
            <a:chExt cx="300100" cy="300100"/>
          </a:xfrm>
        </p:grpSpPr>
        <p:sp>
          <p:nvSpPr>
            <p:cNvPr id="8221" name="Google Shape;8221;p10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0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0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0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0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0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0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0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0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0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100"/>
          <p:cNvGrpSpPr/>
          <p:nvPr/>
        </p:nvGrpSpPr>
        <p:grpSpPr>
          <a:xfrm>
            <a:off x="3050101" y="2281003"/>
            <a:ext cx="354311" cy="353394"/>
            <a:chOff x="-48629225" y="3938500"/>
            <a:chExt cx="299300" cy="298525"/>
          </a:xfrm>
        </p:grpSpPr>
        <p:sp>
          <p:nvSpPr>
            <p:cNvPr id="8232" name="Google Shape;8232;p10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0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0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0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100"/>
          <p:cNvGrpSpPr/>
          <p:nvPr/>
        </p:nvGrpSpPr>
        <p:grpSpPr>
          <a:xfrm>
            <a:off x="1785504" y="2752344"/>
            <a:ext cx="311458" cy="354341"/>
            <a:chOff x="-46762575" y="3200500"/>
            <a:chExt cx="263100" cy="299325"/>
          </a:xfrm>
        </p:grpSpPr>
        <p:sp>
          <p:nvSpPr>
            <p:cNvPr id="8237" name="Google Shape;8237;p10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0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0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0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0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100"/>
          <p:cNvGrpSpPr/>
          <p:nvPr/>
        </p:nvGrpSpPr>
        <p:grpSpPr>
          <a:xfrm>
            <a:off x="1763589" y="3211066"/>
            <a:ext cx="355288" cy="312375"/>
            <a:chOff x="-46779900" y="3588000"/>
            <a:chExt cx="300125" cy="263875"/>
          </a:xfrm>
        </p:grpSpPr>
        <p:sp>
          <p:nvSpPr>
            <p:cNvPr id="8243" name="Google Shape;8243;p10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0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0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0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100"/>
          <p:cNvGrpSpPr/>
          <p:nvPr/>
        </p:nvGrpSpPr>
        <p:grpSpPr>
          <a:xfrm>
            <a:off x="1764062" y="3625988"/>
            <a:ext cx="354341" cy="353394"/>
            <a:chOff x="-46779100" y="3938500"/>
            <a:chExt cx="299325" cy="298525"/>
          </a:xfrm>
        </p:grpSpPr>
        <p:sp>
          <p:nvSpPr>
            <p:cNvPr id="8248" name="Google Shape;8248;p10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0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100"/>
          <p:cNvGrpSpPr/>
          <p:nvPr/>
        </p:nvGrpSpPr>
        <p:grpSpPr>
          <a:xfrm>
            <a:off x="3971800" y="2758855"/>
            <a:ext cx="355258" cy="355288"/>
            <a:chOff x="-44924250" y="3206000"/>
            <a:chExt cx="300100" cy="300125"/>
          </a:xfrm>
        </p:grpSpPr>
        <p:sp>
          <p:nvSpPr>
            <p:cNvPr id="8251" name="Google Shape;8251;p10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0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0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0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0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100"/>
          <p:cNvGrpSpPr/>
          <p:nvPr/>
        </p:nvGrpSpPr>
        <p:grpSpPr>
          <a:xfrm>
            <a:off x="1286286" y="1386849"/>
            <a:ext cx="355258" cy="355258"/>
            <a:chOff x="-50134375" y="3183175"/>
            <a:chExt cx="300100" cy="300100"/>
          </a:xfrm>
        </p:grpSpPr>
        <p:sp>
          <p:nvSpPr>
            <p:cNvPr id="8257" name="Google Shape;8257;p10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0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0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0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0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0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0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0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0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0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100"/>
          <p:cNvGrpSpPr/>
          <p:nvPr/>
        </p:nvGrpSpPr>
        <p:grpSpPr>
          <a:xfrm>
            <a:off x="1286286" y="1822251"/>
            <a:ext cx="355258" cy="355288"/>
            <a:chOff x="-50134375" y="3550975"/>
            <a:chExt cx="300100" cy="300125"/>
          </a:xfrm>
        </p:grpSpPr>
        <p:sp>
          <p:nvSpPr>
            <p:cNvPr id="8268" name="Google Shape;8268;p10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0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100"/>
          <p:cNvGrpSpPr/>
          <p:nvPr/>
        </p:nvGrpSpPr>
        <p:grpSpPr>
          <a:xfrm>
            <a:off x="1286286" y="2259783"/>
            <a:ext cx="355258" cy="355051"/>
            <a:chOff x="-50134375" y="3920575"/>
            <a:chExt cx="300100" cy="299925"/>
          </a:xfrm>
        </p:grpSpPr>
        <p:sp>
          <p:nvSpPr>
            <p:cNvPr id="8271" name="Google Shape;8271;p10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0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0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100"/>
          <p:cNvGrpSpPr/>
          <p:nvPr/>
        </p:nvGrpSpPr>
        <p:grpSpPr>
          <a:xfrm>
            <a:off x="3497010" y="1407358"/>
            <a:ext cx="357123" cy="355258"/>
            <a:chOff x="-48262200" y="3200500"/>
            <a:chExt cx="301675" cy="300100"/>
          </a:xfrm>
        </p:grpSpPr>
        <p:sp>
          <p:nvSpPr>
            <p:cNvPr id="8275" name="Google Shape;8275;p10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0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0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0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0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0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0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0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0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100"/>
          <p:cNvGrpSpPr/>
          <p:nvPr/>
        </p:nvGrpSpPr>
        <p:grpSpPr>
          <a:xfrm>
            <a:off x="3526383" y="1844447"/>
            <a:ext cx="298377" cy="354519"/>
            <a:chOff x="-48233050" y="3569725"/>
            <a:chExt cx="252050" cy="299475"/>
          </a:xfrm>
        </p:grpSpPr>
        <p:sp>
          <p:nvSpPr>
            <p:cNvPr id="8285" name="Google Shape;8285;p10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0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0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100"/>
          <p:cNvGrpSpPr/>
          <p:nvPr/>
        </p:nvGrpSpPr>
        <p:grpSpPr>
          <a:xfrm>
            <a:off x="3550148" y="2278191"/>
            <a:ext cx="250847" cy="358070"/>
            <a:chOff x="-48216525" y="3936125"/>
            <a:chExt cx="211900" cy="302475"/>
          </a:xfrm>
        </p:grpSpPr>
        <p:sp>
          <p:nvSpPr>
            <p:cNvPr id="8289" name="Google Shape;8289;p10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0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0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0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100"/>
          <p:cNvGrpSpPr/>
          <p:nvPr/>
        </p:nvGrpSpPr>
        <p:grpSpPr>
          <a:xfrm>
            <a:off x="2205866" y="2753261"/>
            <a:ext cx="355258" cy="355288"/>
            <a:chOff x="-46410500" y="3201275"/>
            <a:chExt cx="300100" cy="300125"/>
          </a:xfrm>
        </p:grpSpPr>
        <p:sp>
          <p:nvSpPr>
            <p:cNvPr id="8294" name="Google Shape;8294;p10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0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0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0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0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100"/>
          <p:cNvGrpSpPr/>
          <p:nvPr/>
        </p:nvGrpSpPr>
        <p:grpSpPr>
          <a:xfrm>
            <a:off x="2205866" y="3188692"/>
            <a:ext cx="355258" cy="356205"/>
            <a:chOff x="-46409700" y="3569100"/>
            <a:chExt cx="300100" cy="300900"/>
          </a:xfrm>
        </p:grpSpPr>
        <p:sp>
          <p:nvSpPr>
            <p:cNvPr id="8300" name="Google Shape;8300;p10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0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0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0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0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100"/>
          <p:cNvGrpSpPr/>
          <p:nvPr/>
        </p:nvGrpSpPr>
        <p:grpSpPr>
          <a:xfrm>
            <a:off x="2193747" y="3624124"/>
            <a:ext cx="379497" cy="358070"/>
            <a:chOff x="-46422300" y="3936925"/>
            <a:chExt cx="320575" cy="302475"/>
          </a:xfrm>
        </p:grpSpPr>
        <p:sp>
          <p:nvSpPr>
            <p:cNvPr id="8306" name="Google Shape;8306;p10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0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100"/>
          <p:cNvGrpSpPr/>
          <p:nvPr/>
        </p:nvGrpSpPr>
        <p:grpSpPr>
          <a:xfrm>
            <a:off x="3971326" y="3178452"/>
            <a:ext cx="356205" cy="355258"/>
            <a:chOff x="-44914800" y="3560450"/>
            <a:chExt cx="300900" cy="300100"/>
          </a:xfrm>
        </p:grpSpPr>
        <p:sp>
          <p:nvSpPr>
            <p:cNvPr id="8309" name="Google Shape;8309;p10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0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0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0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0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100"/>
          <p:cNvGrpSpPr/>
          <p:nvPr/>
        </p:nvGrpSpPr>
        <p:grpSpPr>
          <a:xfrm>
            <a:off x="1726378" y="1387086"/>
            <a:ext cx="354311" cy="354104"/>
            <a:chOff x="-49764975" y="3183375"/>
            <a:chExt cx="299300" cy="299125"/>
          </a:xfrm>
        </p:grpSpPr>
        <p:sp>
          <p:nvSpPr>
            <p:cNvPr id="8315" name="Google Shape;8315;p10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0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0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0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0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0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0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0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0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100"/>
          <p:cNvGrpSpPr/>
          <p:nvPr/>
        </p:nvGrpSpPr>
        <p:grpSpPr>
          <a:xfrm>
            <a:off x="1726378" y="1822547"/>
            <a:ext cx="354311" cy="355909"/>
            <a:chOff x="-49764975" y="3551225"/>
            <a:chExt cx="299300" cy="300650"/>
          </a:xfrm>
        </p:grpSpPr>
        <p:sp>
          <p:nvSpPr>
            <p:cNvPr id="8325" name="Google Shape;8325;p10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0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0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0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0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0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0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0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0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0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0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100"/>
          <p:cNvGrpSpPr/>
          <p:nvPr/>
        </p:nvGrpSpPr>
        <p:grpSpPr>
          <a:xfrm>
            <a:off x="1724040" y="2259310"/>
            <a:ext cx="358987" cy="355525"/>
            <a:chOff x="-49766550" y="3920175"/>
            <a:chExt cx="303250" cy="300325"/>
          </a:xfrm>
        </p:grpSpPr>
        <p:sp>
          <p:nvSpPr>
            <p:cNvPr id="8337" name="Google Shape;8337;p10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0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0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0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100"/>
          <p:cNvGrpSpPr/>
          <p:nvPr/>
        </p:nvGrpSpPr>
        <p:grpSpPr>
          <a:xfrm>
            <a:off x="3939571" y="1407358"/>
            <a:ext cx="357123" cy="354341"/>
            <a:chOff x="-47892800" y="3200500"/>
            <a:chExt cx="301675" cy="299325"/>
          </a:xfrm>
        </p:grpSpPr>
        <p:sp>
          <p:nvSpPr>
            <p:cNvPr id="8342" name="Google Shape;8342;p10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0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0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0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0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0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100"/>
          <p:cNvGrpSpPr/>
          <p:nvPr/>
        </p:nvGrpSpPr>
        <p:grpSpPr>
          <a:xfrm>
            <a:off x="4003437" y="1843707"/>
            <a:ext cx="229391" cy="355258"/>
            <a:chOff x="-47839250" y="3569100"/>
            <a:chExt cx="193775" cy="300100"/>
          </a:xfrm>
        </p:grpSpPr>
        <p:sp>
          <p:nvSpPr>
            <p:cNvPr id="8349" name="Google Shape;8349;p10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0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0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0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0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0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100"/>
          <p:cNvGrpSpPr/>
          <p:nvPr/>
        </p:nvGrpSpPr>
        <p:grpSpPr>
          <a:xfrm>
            <a:off x="3940503" y="2280056"/>
            <a:ext cx="355258" cy="356205"/>
            <a:chOff x="-47892800" y="3937700"/>
            <a:chExt cx="300100" cy="300900"/>
          </a:xfrm>
        </p:grpSpPr>
        <p:sp>
          <p:nvSpPr>
            <p:cNvPr id="8356" name="Google Shape;8356;p10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0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0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0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0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0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0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0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100"/>
          <p:cNvGrpSpPr/>
          <p:nvPr/>
        </p:nvGrpSpPr>
        <p:grpSpPr>
          <a:xfrm>
            <a:off x="2645798" y="2773770"/>
            <a:ext cx="355258" cy="311458"/>
            <a:chOff x="-46042675" y="3218600"/>
            <a:chExt cx="300100" cy="263100"/>
          </a:xfrm>
        </p:grpSpPr>
        <p:sp>
          <p:nvSpPr>
            <p:cNvPr id="8365" name="Google Shape;8365;p10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0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0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0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0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0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100"/>
          <p:cNvGrpSpPr/>
          <p:nvPr/>
        </p:nvGrpSpPr>
        <p:grpSpPr>
          <a:xfrm>
            <a:off x="2645798" y="3188219"/>
            <a:ext cx="355258" cy="323118"/>
            <a:chOff x="-46042675" y="3568700"/>
            <a:chExt cx="300100" cy="272950"/>
          </a:xfrm>
        </p:grpSpPr>
        <p:sp>
          <p:nvSpPr>
            <p:cNvPr id="8372" name="Google Shape;8372;p10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0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0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0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100"/>
          <p:cNvGrpSpPr/>
          <p:nvPr/>
        </p:nvGrpSpPr>
        <p:grpSpPr>
          <a:xfrm>
            <a:off x="2687749" y="3625189"/>
            <a:ext cx="271357" cy="356057"/>
            <a:chOff x="-46007225" y="3937825"/>
            <a:chExt cx="229225" cy="300775"/>
          </a:xfrm>
        </p:grpSpPr>
        <p:sp>
          <p:nvSpPr>
            <p:cNvPr id="8377" name="Google Shape;8377;p10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0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0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0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0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0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0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0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0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0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100"/>
          <p:cNvGrpSpPr/>
          <p:nvPr/>
        </p:nvGrpSpPr>
        <p:grpSpPr>
          <a:xfrm>
            <a:off x="3993241" y="3615275"/>
            <a:ext cx="312375" cy="357596"/>
            <a:chOff x="-44895900" y="3929450"/>
            <a:chExt cx="263875" cy="302075"/>
          </a:xfrm>
        </p:grpSpPr>
        <p:sp>
          <p:nvSpPr>
            <p:cNvPr id="8388" name="Google Shape;8388;p10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0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0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0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0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0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100"/>
          <p:cNvGrpSpPr/>
          <p:nvPr/>
        </p:nvGrpSpPr>
        <p:grpSpPr>
          <a:xfrm>
            <a:off x="2167060" y="1398036"/>
            <a:ext cx="356205" cy="332885"/>
            <a:chOff x="-49397175" y="3192625"/>
            <a:chExt cx="300900" cy="281200"/>
          </a:xfrm>
        </p:grpSpPr>
        <p:sp>
          <p:nvSpPr>
            <p:cNvPr id="8395" name="Google Shape;8395;p10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0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0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0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0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0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0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100"/>
          <p:cNvGrpSpPr/>
          <p:nvPr/>
        </p:nvGrpSpPr>
        <p:grpSpPr>
          <a:xfrm>
            <a:off x="2193163" y="1822251"/>
            <a:ext cx="304000" cy="356205"/>
            <a:chOff x="-49375900" y="3550975"/>
            <a:chExt cx="256800" cy="300900"/>
          </a:xfrm>
        </p:grpSpPr>
        <p:sp>
          <p:nvSpPr>
            <p:cNvPr id="8403" name="Google Shape;8403;p10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0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0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0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0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0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0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0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0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0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0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100"/>
          <p:cNvGrpSpPr/>
          <p:nvPr/>
        </p:nvGrpSpPr>
        <p:grpSpPr>
          <a:xfrm>
            <a:off x="2188516" y="2259546"/>
            <a:ext cx="313293" cy="356205"/>
            <a:chOff x="-49378250" y="3920375"/>
            <a:chExt cx="264650" cy="300900"/>
          </a:xfrm>
        </p:grpSpPr>
        <p:sp>
          <p:nvSpPr>
            <p:cNvPr id="8415" name="Google Shape;8415;p10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0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0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0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0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0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0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100"/>
          <p:cNvGrpSpPr/>
          <p:nvPr/>
        </p:nvGrpSpPr>
        <p:grpSpPr>
          <a:xfrm>
            <a:off x="907504" y="2752344"/>
            <a:ext cx="312375" cy="357123"/>
            <a:chOff x="-47505300" y="3200500"/>
            <a:chExt cx="263875" cy="301675"/>
          </a:xfrm>
        </p:grpSpPr>
        <p:sp>
          <p:nvSpPr>
            <p:cNvPr id="8423" name="Google Shape;8423;p10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0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0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0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0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0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0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0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0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0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0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0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0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100"/>
          <p:cNvGrpSpPr/>
          <p:nvPr/>
        </p:nvGrpSpPr>
        <p:grpSpPr>
          <a:xfrm>
            <a:off x="885604" y="3188692"/>
            <a:ext cx="356176" cy="355051"/>
            <a:chOff x="-47524975" y="3569100"/>
            <a:chExt cx="300875" cy="299925"/>
          </a:xfrm>
        </p:grpSpPr>
        <p:sp>
          <p:nvSpPr>
            <p:cNvPr id="8437" name="Google Shape;8437;p10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0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0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0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0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100"/>
          <p:cNvGrpSpPr/>
          <p:nvPr/>
        </p:nvGrpSpPr>
        <p:grpSpPr>
          <a:xfrm>
            <a:off x="886062" y="3667954"/>
            <a:ext cx="355258" cy="270410"/>
            <a:chOff x="-47523400" y="3973950"/>
            <a:chExt cx="300100" cy="228425"/>
          </a:xfrm>
        </p:grpSpPr>
        <p:sp>
          <p:nvSpPr>
            <p:cNvPr id="8443" name="Google Shape;8443;p10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0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0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0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0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100"/>
          <p:cNvGrpSpPr/>
          <p:nvPr/>
        </p:nvGrpSpPr>
        <p:grpSpPr>
          <a:xfrm>
            <a:off x="3091183" y="2750953"/>
            <a:ext cx="354341" cy="357596"/>
            <a:chOff x="-45673275" y="3199325"/>
            <a:chExt cx="299325" cy="302075"/>
          </a:xfrm>
        </p:grpSpPr>
        <p:sp>
          <p:nvSpPr>
            <p:cNvPr id="8449" name="Google Shape;8449;p10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0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0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100"/>
          <p:cNvGrpSpPr/>
          <p:nvPr/>
        </p:nvGrpSpPr>
        <p:grpSpPr>
          <a:xfrm>
            <a:off x="3090251" y="3209202"/>
            <a:ext cx="356205" cy="314240"/>
            <a:chOff x="-45674075" y="3586425"/>
            <a:chExt cx="300900" cy="265450"/>
          </a:xfrm>
        </p:grpSpPr>
        <p:sp>
          <p:nvSpPr>
            <p:cNvPr id="8453" name="Google Shape;8453;p10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0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100"/>
          <p:cNvGrpSpPr/>
          <p:nvPr/>
        </p:nvGrpSpPr>
        <p:grpSpPr>
          <a:xfrm>
            <a:off x="3091183" y="3625041"/>
            <a:ext cx="354341" cy="356205"/>
            <a:chOff x="-45673275" y="3937700"/>
            <a:chExt cx="299325" cy="300900"/>
          </a:xfrm>
        </p:grpSpPr>
        <p:sp>
          <p:nvSpPr>
            <p:cNvPr id="8456" name="Google Shape;8456;p10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0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0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0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0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0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100"/>
          <p:cNvGrpSpPr/>
          <p:nvPr/>
        </p:nvGrpSpPr>
        <p:grpSpPr>
          <a:xfrm>
            <a:off x="2205349" y="4117825"/>
            <a:ext cx="356205" cy="356205"/>
            <a:chOff x="-44512325" y="3176075"/>
            <a:chExt cx="300900" cy="300900"/>
          </a:xfrm>
        </p:grpSpPr>
        <p:sp>
          <p:nvSpPr>
            <p:cNvPr id="8463" name="Google Shape;8463;p10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0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0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100"/>
          <p:cNvGrpSpPr/>
          <p:nvPr/>
        </p:nvGrpSpPr>
        <p:grpSpPr>
          <a:xfrm>
            <a:off x="2608689" y="1386849"/>
            <a:ext cx="354341" cy="354341"/>
            <a:chOff x="-49027775" y="3183175"/>
            <a:chExt cx="299325" cy="299325"/>
          </a:xfrm>
        </p:grpSpPr>
        <p:sp>
          <p:nvSpPr>
            <p:cNvPr id="8467" name="Google Shape;8467;p10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0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0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0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100"/>
          <p:cNvGrpSpPr/>
          <p:nvPr/>
        </p:nvGrpSpPr>
        <p:grpSpPr>
          <a:xfrm>
            <a:off x="2608230" y="1822251"/>
            <a:ext cx="355258" cy="357152"/>
            <a:chOff x="-49027775" y="3550975"/>
            <a:chExt cx="300100" cy="301700"/>
          </a:xfrm>
        </p:grpSpPr>
        <p:sp>
          <p:nvSpPr>
            <p:cNvPr id="8472" name="Google Shape;8472;p10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0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0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0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0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0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0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0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0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0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100"/>
          <p:cNvGrpSpPr/>
          <p:nvPr/>
        </p:nvGrpSpPr>
        <p:grpSpPr>
          <a:xfrm>
            <a:off x="2606306" y="2259310"/>
            <a:ext cx="359106" cy="355525"/>
            <a:chOff x="-49031025" y="3920175"/>
            <a:chExt cx="303350" cy="300325"/>
          </a:xfrm>
        </p:grpSpPr>
        <p:sp>
          <p:nvSpPr>
            <p:cNvPr id="8483" name="Google Shape;8483;p10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0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0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0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0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0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100"/>
          <p:cNvGrpSpPr/>
          <p:nvPr/>
        </p:nvGrpSpPr>
        <p:grpSpPr>
          <a:xfrm>
            <a:off x="1322411" y="2752344"/>
            <a:ext cx="356176" cy="354341"/>
            <a:chOff x="-47155575" y="3200500"/>
            <a:chExt cx="300875" cy="299325"/>
          </a:xfrm>
        </p:grpSpPr>
        <p:sp>
          <p:nvSpPr>
            <p:cNvPr id="8490" name="Google Shape;8490;p10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0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0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0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0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0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100"/>
          <p:cNvGrpSpPr/>
          <p:nvPr/>
        </p:nvGrpSpPr>
        <p:grpSpPr>
          <a:xfrm>
            <a:off x="1322870" y="3188692"/>
            <a:ext cx="355258" cy="355258"/>
            <a:chOff x="-47154800" y="3569100"/>
            <a:chExt cx="300100" cy="300100"/>
          </a:xfrm>
        </p:grpSpPr>
        <p:sp>
          <p:nvSpPr>
            <p:cNvPr id="8497" name="Google Shape;8497;p10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0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0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0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0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0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100"/>
          <p:cNvGrpSpPr/>
          <p:nvPr/>
        </p:nvGrpSpPr>
        <p:grpSpPr>
          <a:xfrm>
            <a:off x="1323343" y="3626905"/>
            <a:ext cx="354311" cy="353423"/>
            <a:chOff x="-47154000" y="3939275"/>
            <a:chExt cx="299300" cy="298550"/>
          </a:xfrm>
        </p:grpSpPr>
        <p:sp>
          <p:nvSpPr>
            <p:cNvPr id="8504" name="Google Shape;8504;p10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0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0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0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100"/>
          <p:cNvGrpSpPr/>
          <p:nvPr/>
        </p:nvGrpSpPr>
        <p:grpSpPr>
          <a:xfrm>
            <a:off x="3548633" y="2752344"/>
            <a:ext cx="312375" cy="354341"/>
            <a:chOff x="-45286550" y="3200500"/>
            <a:chExt cx="263875" cy="299325"/>
          </a:xfrm>
        </p:grpSpPr>
        <p:sp>
          <p:nvSpPr>
            <p:cNvPr id="8509" name="Google Shape;8509;p10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0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0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100"/>
          <p:cNvGrpSpPr/>
          <p:nvPr/>
        </p:nvGrpSpPr>
        <p:grpSpPr>
          <a:xfrm>
            <a:off x="3548633" y="3189639"/>
            <a:ext cx="312375" cy="354311"/>
            <a:chOff x="-45286550" y="3569900"/>
            <a:chExt cx="263875" cy="299300"/>
          </a:xfrm>
        </p:grpSpPr>
        <p:sp>
          <p:nvSpPr>
            <p:cNvPr id="8513" name="Google Shape;8513;p10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0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0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0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0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0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100"/>
          <p:cNvGrpSpPr/>
          <p:nvPr/>
        </p:nvGrpSpPr>
        <p:grpSpPr>
          <a:xfrm>
            <a:off x="3559820" y="3625988"/>
            <a:ext cx="290001" cy="355258"/>
            <a:chOff x="-45277900" y="3938500"/>
            <a:chExt cx="244975" cy="300100"/>
          </a:xfrm>
        </p:grpSpPr>
        <p:sp>
          <p:nvSpPr>
            <p:cNvPr id="8520" name="Google Shape;8520;p10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0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0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0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100"/>
          <p:cNvGrpSpPr/>
          <p:nvPr/>
        </p:nvGrpSpPr>
        <p:grpSpPr>
          <a:xfrm>
            <a:off x="2645769" y="4095090"/>
            <a:ext cx="355258" cy="355258"/>
            <a:chOff x="-44502875" y="3576975"/>
            <a:chExt cx="300100" cy="300100"/>
          </a:xfrm>
        </p:grpSpPr>
        <p:sp>
          <p:nvSpPr>
            <p:cNvPr id="8525" name="Google Shape;8525;p10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0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0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100"/>
          <p:cNvGrpSpPr/>
          <p:nvPr/>
        </p:nvGrpSpPr>
        <p:grpSpPr>
          <a:xfrm>
            <a:off x="4858981" y="1820745"/>
            <a:ext cx="356196" cy="354670"/>
            <a:chOff x="-13946200" y="3647075"/>
            <a:chExt cx="353650" cy="352100"/>
          </a:xfrm>
        </p:grpSpPr>
        <p:sp>
          <p:nvSpPr>
            <p:cNvPr id="8529" name="Google Shape;8529;p10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0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0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0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0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0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100"/>
          <p:cNvGrpSpPr/>
          <p:nvPr/>
        </p:nvGrpSpPr>
        <p:grpSpPr>
          <a:xfrm>
            <a:off x="6642374" y="1380228"/>
            <a:ext cx="357002" cy="354267"/>
            <a:chOff x="-12163025" y="3214275"/>
            <a:chExt cx="354450" cy="351700"/>
          </a:xfrm>
        </p:grpSpPr>
        <p:sp>
          <p:nvSpPr>
            <p:cNvPr id="8536" name="Google Shape;8536;p10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0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0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100"/>
          <p:cNvGrpSpPr/>
          <p:nvPr/>
        </p:nvGrpSpPr>
        <p:grpSpPr>
          <a:xfrm>
            <a:off x="6643154" y="1819965"/>
            <a:ext cx="355441" cy="356232"/>
            <a:chOff x="-12160675" y="3647875"/>
            <a:chExt cx="352900" cy="353650"/>
          </a:xfrm>
        </p:grpSpPr>
        <p:sp>
          <p:nvSpPr>
            <p:cNvPr id="8540" name="Google Shape;8540;p10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0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0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0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0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0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0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100"/>
          <p:cNvGrpSpPr/>
          <p:nvPr/>
        </p:nvGrpSpPr>
        <p:grpSpPr>
          <a:xfrm>
            <a:off x="6653870" y="2264421"/>
            <a:ext cx="354635" cy="356232"/>
            <a:chOff x="-12160675" y="4081850"/>
            <a:chExt cx="352100" cy="353650"/>
          </a:xfrm>
        </p:grpSpPr>
        <p:sp>
          <p:nvSpPr>
            <p:cNvPr id="8548" name="Google Shape;8548;p10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0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0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0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0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0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100"/>
          <p:cNvGrpSpPr/>
          <p:nvPr/>
        </p:nvGrpSpPr>
        <p:grpSpPr>
          <a:xfrm>
            <a:off x="4858836" y="2738864"/>
            <a:ext cx="355416" cy="355652"/>
            <a:chOff x="-10391650" y="3180600"/>
            <a:chExt cx="352875" cy="353075"/>
          </a:xfrm>
        </p:grpSpPr>
        <p:sp>
          <p:nvSpPr>
            <p:cNvPr id="8555" name="Google Shape;8555;p10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0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0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0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0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0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100"/>
          <p:cNvGrpSpPr/>
          <p:nvPr/>
        </p:nvGrpSpPr>
        <p:grpSpPr>
          <a:xfrm>
            <a:off x="4858835" y="3215662"/>
            <a:ext cx="354635" cy="353890"/>
            <a:chOff x="-10390875" y="3616350"/>
            <a:chExt cx="352100" cy="351325"/>
          </a:xfrm>
        </p:grpSpPr>
        <p:sp>
          <p:nvSpPr>
            <p:cNvPr id="8562" name="Google Shape;8562;p10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0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0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100"/>
          <p:cNvGrpSpPr/>
          <p:nvPr/>
        </p:nvGrpSpPr>
        <p:grpSpPr>
          <a:xfrm>
            <a:off x="7525810" y="2740327"/>
            <a:ext cx="312585" cy="354670"/>
            <a:chOff x="-10370400" y="4049550"/>
            <a:chExt cx="310350" cy="352100"/>
          </a:xfrm>
        </p:grpSpPr>
        <p:sp>
          <p:nvSpPr>
            <p:cNvPr id="8566" name="Google Shape;8566;p10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0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0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0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0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100"/>
          <p:cNvGrpSpPr/>
          <p:nvPr/>
        </p:nvGrpSpPr>
        <p:grpSpPr>
          <a:xfrm>
            <a:off x="6630066" y="2739268"/>
            <a:ext cx="379236" cy="354847"/>
            <a:chOff x="-8674650" y="3210975"/>
            <a:chExt cx="376525" cy="352275"/>
          </a:xfrm>
        </p:grpSpPr>
        <p:sp>
          <p:nvSpPr>
            <p:cNvPr id="8572" name="Google Shape;8572;p10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0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0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0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0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0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100"/>
          <p:cNvGrpSpPr/>
          <p:nvPr/>
        </p:nvGrpSpPr>
        <p:grpSpPr>
          <a:xfrm>
            <a:off x="5301563" y="1820745"/>
            <a:ext cx="356221" cy="354670"/>
            <a:chOff x="-13512225" y="3647075"/>
            <a:chExt cx="353675" cy="352100"/>
          </a:xfrm>
        </p:grpSpPr>
        <p:sp>
          <p:nvSpPr>
            <p:cNvPr id="8579" name="Google Shape;8579;p10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0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0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0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0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0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0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0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0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0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100"/>
          <p:cNvGrpSpPr/>
          <p:nvPr/>
        </p:nvGrpSpPr>
        <p:grpSpPr>
          <a:xfrm>
            <a:off x="5311876" y="2264811"/>
            <a:ext cx="356221" cy="355451"/>
            <a:chOff x="-13512225" y="4080275"/>
            <a:chExt cx="353675" cy="352875"/>
          </a:xfrm>
        </p:grpSpPr>
        <p:sp>
          <p:nvSpPr>
            <p:cNvPr id="8590" name="Google Shape;8590;p10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0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0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0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0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0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0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0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0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0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0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100"/>
          <p:cNvGrpSpPr/>
          <p:nvPr/>
        </p:nvGrpSpPr>
        <p:grpSpPr>
          <a:xfrm>
            <a:off x="7084956" y="1412172"/>
            <a:ext cx="356196" cy="290379"/>
            <a:chOff x="-11728250" y="3245400"/>
            <a:chExt cx="353650" cy="288275"/>
          </a:xfrm>
        </p:grpSpPr>
        <p:sp>
          <p:nvSpPr>
            <p:cNvPr id="8602" name="Google Shape;8602;p10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0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0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0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0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100"/>
          <p:cNvGrpSpPr/>
          <p:nvPr/>
        </p:nvGrpSpPr>
        <p:grpSpPr>
          <a:xfrm>
            <a:off x="7117464" y="2264811"/>
            <a:ext cx="311804" cy="355451"/>
            <a:chOff x="-11703850" y="4081850"/>
            <a:chExt cx="309575" cy="352875"/>
          </a:xfrm>
        </p:grpSpPr>
        <p:sp>
          <p:nvSpPr>
            <p:cNvPr id="8608" name="Google Shape;8608;p10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0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0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0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0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0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0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0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100"/>
          <p:cNvGrpSpPr/>
          <p:nvPr/>
        </p:nvGrpSpPr>
        <p:grpSpPr>
          <a:xfrm>
            <a:off x="5306120" y="2738964"/>
            <a:ext cx="357002" cy="355451"/>
            <a:chOff x="-9958475" y="3180025"/>
            <a:chExt cx="354450" cy="352875"/>
          </a:xfrm>
        </p:grpSpPr>
        <p:sp>
          <p:nvSpPr>
            <p:cNvPr id="8617" name="Google Shape;8617;p10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0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0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100"/>
          <p:cNvGrpSpPr/>
          <p:nvPr/>
        </p:nvGrpSpPr>
        <p:grpSpPr>
          <a:xfrm>
            <a:off x="5315247" y="3214945"/>
            <a:ext cx="337966" cy="355325"/>
            <a:chOff x="-9949025" y="3615575"/>
            <a:chExt cx="335550" cy="352750"/>
          </a:xfrm>
        </p:grpSpPr>
        <p:sp>
          <p:nvSpPr>
            <p:cNvPr id="8621" name="Google Shape;8621;p10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0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0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100"/>
          <p:cNvGrpSpPr/>
          <p:nvPr/>
        </p:nvGrpSpPr>
        <p:grpSpPr>
          <a:xfrm>
            <a:off x="7950093" y="2738451"/>
            <a:ext cx="360175" cy="358423"/>
            <a:chOff x="-9961625" y="4048175"/>
            <a:chExt cx="357600" cy="355825"/>
          </a:xfrm>
        </p:grpSpPr>
        <p:sp>
          <p:nvSpPr>
            <p:cNvPr id="8625" name="Google Shape;8625;p10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0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0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0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0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0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100"/>
          <p:cNvGrpSpPr/>
          <p:nvPr/>
        </p:nvGrpSpPr>
        <p:grpSpPr>
          <a:xfrm>
            <a:off x="6636814" y="3213963"/>
            <a:ext cx="364959" cy="357289"/>
            <a:chOff x="-8680950" y="3624225"/>
            <a:chExt cx="362350" cy="354700"/>
          </a:xfrm>
        </p:grpSpPr>
        <p:sp>
          <p:nvSpPr>
            <p:cNvPr id="8632" name="Google Shape;8632;p10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0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0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0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0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0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100"/>
          <p:cNvGrpSpPr/>
          <p:nvPr/>
        </p:nvGrpSpPr>
        <p:grpSpPr>
          <a:xfrm>
            <a:off x="5773058" y="1379624"/>
            <a:ext cx="313365" cy="355476"/>
            <a:chOff x="-13056975" y="3212300"/>
            <a:chExt cx="311125" cy="352900"/>
          </a:xfrm>
        </p:grpSpPr>
        <p:sp>
          <p:nvSpPr>
            <p:cNvPr id="8639" name="Google Shape;8639;p10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0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0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0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100"/>
          <p:cNvGrpSpPr/>
          <p:nvPr/>
        </p:nvGrpSpPr>
        <p:grpSpPr>
          <a:xfrm>
            <a:off x="5750446" y="1820418"/>
            <a:ext cx="358588" cy="355325"/>
            <a:chOff x="-13077450" y="3647075"/>
            <a:chExt cx="356025" cy="352750"/>
          </a:xfrm>
        </p:grpSpPr>
        <p:sp>
          <p:nvSpPr>
            <p:cNvPr id="8644" name="Google Shape;8644;p10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0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0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100"/>
          <p:cNvGrpSpPr/>
          <p:nvPr/>
        </p:nvGrpSpPr>
        <p:grpSpPr>
          <a:xfrm>
            <a:off x="5761552" y="2264018"/>
            <a:ext cx="357002" cy="357037"/>
            <a:chOff x="-13079025" y="4079475"/>
            <a:chExt cx="354450" cy="354450"/>
          </a:xfrm>
        </p:grpSpPr>
        <p:sp>
          <p:nvSpPr>
            <p:cNvPr id="8648" name="Google Shape;8648;p10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0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0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0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100"/>
          <p:cNvGrpSpPr/>
          <p:nvPr/>
        </p:nvGrpSpPr>
        <p:grpSpPr>
          <a:xfrm>
            <a:off x="7534619" y="1380027"/>
            <a:ext cx="356221" cy="354670"/>
            <a:chOff x="-11292700" y="3213875"/>
            <a:chExt cx="353675" cy="352100"/>
          </a:xfrm>
        </p:grpSpPr>
        <p:sp>
          <p:nvSpPr>
            <p:cNvPr id="8653" name="Google Shape;8653;p10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0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0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0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0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10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0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100"/>
          <p:cNvGrpSpPr/>
          <p:nvPr/>
        </p:nvGrpSpPr>
        <p:grpSpPr>
          <a:xfrm>
            <a:off x="7528677" y="1819965"/>
            <a:ext cx="368106" cy="356232"/>
            <a:chOff x="-11299000" y="3647875"/>
            <a:chExt cx="365475" cy="353650"/>
          </a:xfrm>
        </p:grpSpPr>
        <p:sp>
          <p:nvSpPr>
            <p:cNvPr id="8661" name="Google Shape;8661;p10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0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0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0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0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0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100"/>
          <p:cNvGrpSpPr/>
          <p:nvPr/>
        </p:nvGrpSpPr>
        <p:grpSpPr>
          <a:xfrm>
            <a:off x="7544139" y="2275916"/>
            <a:ext cx="357808" cy="333240"/>
            <a:chOff x="-11295075" y="4092875"/>
            <a:chExt cx="355250" cy="330825"/>
          </a:xfrm>
        </p:grpSpPr>
        <p:sp>
          <p:nvSpPr>
            <p:cNvPr id="8668" name="Google Shape;8668;p10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0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0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0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0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100"/>
          <p:cNvGrpSpPr/>
          <p:nvPr/>
        </p:nvGrpSpPr>
        <p:grpSpPr>
          <a:xfrm>
            <a:off x="5769739" y="2738964"/>
            <a:ext cx="312585" cy="355451"/>
            <a:chOff x="-9500075" y="3180800"/>
            <a:chExt cx="310350" cy="352875"/>
          </a:xfrm>
        </p:grpSpPr>
        <p:sp>
          <p:nvSpPr>
            <p:cNvPr id="8674" name="Google Shape;8674;p10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0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0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0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0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0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10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0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0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100"/>
          <p:cNvGrpSpPr/>
          <p:nvPr/>
        </p:nvGrpSpPr>
        <p:grpSpPr>
          <a:xfrm>
            <a:off x="5747530" y="3214479"/>
            <a:ext cx="356221" cy="356257"/>
            <a:chOff x="-9523700" y="3614000"/>
            <a:chExt cx="353675" cy="353675"/>
          </a:xfrm>
        </p:grpSpPr>
        <p:sp>
          <p:nvSpPr>
            <p:cNvPr id="8684" name="Google Shape;8684;p10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0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0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0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0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0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0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0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0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100"/>
          <p:cNvGrpSpPr/>
          <p:nvPr/>
        </p:nvGrpSpPr>
        <p:grpSpPr>
          <a:xfrm>
            <a:off x="7532481" y="3237121"/>
            <a:ext cx="356221" cy="354670"/>
            <a:chOff x="-9523700" y="4049550"/>
            <a:chExt cx="353675" cy="352100"/>
          </a:xfrm>
        </p:grpSpPr>
        <p:sp>
          <p:nvSpPr>
            <p:cNvPr id="8694" name="Google Shape;8694;p10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0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0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0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0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0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0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100"/>
          <p:cNvGrpSpPr/>
          <p:nvPr/>
        </p:nvGrpSpPr>
        <p:grpSpPr>
          <a:xfrm>
            <a:off x="7088596" y="3237094"/>
            <a:ext cx="357002" cy="311029"/>
            <a:chOff x="-8209150" y="3659675"/>
            <a:chExt cx="354450" cy="308775"/>
          </a:xfrm>
        </p:grpSpPr>
        <p:sp>
          <p:nvSpPr>
            <p:cNvPr id="8702" name="Google Shape;8702;p10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0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0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0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0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0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100"/>
          <p:cNvGrpSpPr/>
          <p:nvPr/>
        </p:nvGrpSpPr>
        <p:grpSpPr>
          <a:xfrm>
            <a:off x="6202157" y="2266007"/>
            <a:ext cx="356221" cy="353059"/>
            <a:chOff x="-12643475" y="4081850"/>
            <a:chExt cx="353675" cy="350500"/>
          </a:xfrm>
        </p:grpSpPr>
        <p:sp>
          <p:nvSpPr>
            <p:cNvPr id="8709" name="Google Shape;8709;p10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0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0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0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3" name="Google Shape;8713;p100"/>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4" name="Google Shape;8714;p100"/>
          <p:cNvGrpSpPr/>
          <p:nvPr/>
        </p:nvGrpSpPr>
        <p:grpSpPr>
          <a:xfrm>
            <a:off x="7984757" y="2275916"/>
            <a:ext cx="356221" cy="333240"/>
            <a:chOff x="-10858725" y="4092875"/>
            <a:chExt cx="353675" cy="330825"/>
          </a:xfrm>
        </p:grpSpPr>
        <p:sp>
          <p:nvSpPr>
            <p:cNvPr id="8715" name="Google Shape;8715;p10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0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0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0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0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0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100"/>
          <p:cNvGrpSpPr/>
          <p:nvPr/>
        </p:nvGrpSpPr>
        <p:grpSpPr>
          <a:xfrm>
            <a:off x="6243280" y="3214882"/>
            <a:ext cx="252278" cy="355451"/>
            <a:chOff x="-9039300" y="3614000"/>
            <a:chExt cx="250475" cy="352875"/>
          </a:xfrm>
        </p:grpSpPr>
        <p:sp>
          <p:nvSpPr>
            <p:cNvPr id="8722" name="Google Shape;8722;p10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0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100"/>
          <p:cNvGrpSpPr/>
          <p:nvPr/>
        </p:nvGrpSpPr>
        <p:grpSpPr>
          <a:xfrm>
            <a:off x="7975246" y="3237121"/>
            <a:ext cx="354635" cy="354670"/>
            <a:chOff x="-9088150" y="4049550"/>
            <a:chExt cx="352100" cy="352100"/>
          </a:xfrm>
        </p:grpSpPr>
        <p:sp>
          <p:nvSpPr>
            <p:cNvPr id="8725" name="Google Shape;8725;p10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0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0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0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0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0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100"/>
          <p:cNvGrpSpPr/>
          <p:nvPr/>
        </p:nvGrpSpPr>
        <p:grpSpPr>
          <a:xfrm>
            <a:off x="7109610" y="2739354"/>
            <a:ext cx="315757" cy="354670"/>
            <a:chOff x="-8191825" y="3174500"/>
            <a:chExt cx="313500" cy="352100"/>
          </a:xfrm>
        </p:grpSpPr>
        <p:sp>
          <p:nvSpPr>
            <p:cNvPr id="8732" name="Google Shape;8732;p10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0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0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100"/>
          <p:cNvGrpSpPr/>
          <p:nvPr/>
        </p:nvGrpSpPr>
        <p:grpSpPr>
          <a:xfrm>
            <a:off x="4858968" y="1379875"/>
            <a:ext cx="356221" cy="354973"/>
            <a:chOff x="-13947000" y="3212800"/>
            <a:chExt cx="353675" cy="352400"/>
          </a:xfrm>
        </p:grpSpPr>
        <p:sp>
          <p:nvSpPr>
            <p:cNvPr id="8736" name="Google Shape;8736;p10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0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8" name="Google Shape;8738;p100"/>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9" name="Google Shape;8739;p100"/>
          <p:cNvGrpSpPr/>
          <p:nvPr/>
        </p:nvGrpSpPr>
        <p:grpSpPr>
          <a:xfrm>
            <a:off x="5301563" y="1379233"/>
            <a:ext cx="356221" cy="356257"/>
            <a:chOff x="-13512225" y="3211525"/>
            <a:chExt cx="353675" cy="353675"/>
          </a:xfrm>
        </p:grpSpPr>
        <p:sp>
          <p:nvSpPr>
            <p:cNvPr id="8740" name="Google Shape;8740;p10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0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0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0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0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100"/>
          <p:cNvGrpSpPr/>
          <p:nvPr/>
        </p:nvGrpSpPr>
        <p:grpSpPr>
          <a:xfrm>
            <a:off x="6191845" y="1379624"/>
            <a:ext cx="356221" cy="355476"/>
            <a:chOff x="-12643475" y="3212300"/>
            <a:chExt cx="353675" cy="352900"/>
          </a:xfrm>
        </p:grpSpPr>
        <p:sp>
          <p:nvSpPr>
            <p:cNvPr id="8746" name="Google Shape;8746;p10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0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0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0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0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0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0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0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0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100"/>
          <p:cNvGrpSpPr/>
          <p:nvPr/>
        </p:nvGrpSpPr>
        <p:grpSpPr>
          <a:xfrm>
            <a:off x="6191845" y="1831398"/>
            <a:ext cx="356221" cy="333366"/>
            <a:chOff x="-12643475" y="3657325"/>
            <a:chExt cx="353675" cy="330950"/>
          </a:xfrm>
        </p:grpSpPr>
        <p:sp>
          <p:nvSpPr>
            <p:cNvPr id="8756" name="Google Shape;8756;p10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0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0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0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0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0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100"/>
          <p:cNvGrpSpPr/>
          <p:nvPr/>
        </p:nvGrpSpPr>
        <p:grpSpPr>
          <a:xfrm>
            <a:off x="7974847" y="1380027"/>
            <a:ext cx="355416" cy="354670"/>
            <a:chOff x="-10857925" y="3213875"/>
            <a:chExt cx="352875" cy="352100"/>
          </a:xfrm>
        </p:grpSpPr>
        <p:sp>
          <p:nvSpPr>
            <p:cNvPr id="8763" name="Google Shape;8763;p10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0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0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0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0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0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0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0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0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0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100"/>
          <p:cNvGrpSpPr/>
          <p:nvPr/>
        </p:nvGrpSpPr>
        <p:grpSpPr>
          <a:xfrm>
            <a:off x="6191762" y="2739455"/>
            <a:ext cx="356096" cy="354469"/>
            <a:chOff x="-9089725" y="3180200"/>
            <a:chExt cx="353550" cy="351900"/>
          </a:xfrm>
        </p:grpSpPr>
        <p:sp>
          <p:nvSpPr>
            <p:cNvPr id="8774" name="Google Shape;8774;p10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0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100"/>
          <p:cNvGrpSpPr/>
          <p:nvPr/>
        </p:nvGrpSpPr>
        <p:grpSpPr>
          <a:xfrm>
            <a:off x="7083760" y="1819260"/>
            <a:ext cx="358588" cy="357642"/>
            <a:chOff x="7083760" y="1971660"/>
            <a:chExt cx="358588" cy="357642"/>
          </a:xfrm>
        </p:grpSpPr>
        <p:sp>
          <p:nvSpPr>
            <p:cNvPr id="8777" name="Google Shape;8777;p10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0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0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0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0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0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0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0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0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0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0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0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9" name="Google Shape;8789;p100"/>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790" name="Google Shape;8790;p100"/>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94" name="Shape 8794"/>
        <p:cNvGrpSpPr/>
        <p:nvPr/>
      </p:nvGrpSpPr>
      <p:grpSpPr>
        <a:xfrm>
          <a:off x="0" y="0"/>
          <a:ext cx="0" cy="0"/>
          <a:chOff x="0" y="0"/>
          <a:chExt cx="0" cy="0"/>
        </a:xfrm>
      </p:grpSpPr>
      <p:sp>
        <p:nvSpPr>
          <p:cNvPr id="8795" name="Google Shape;8795;p10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6" name="Google Shape;8796;p101"/>
          <p:cNvGrpSpPr/>
          <p:nvPr/>
        </p:nvGrpSpPr>
        <p:grpSpPr>
          <a:xfrm>
            <a:off x="748855" y="2243507"/>
            <a:ext cx="452798" cy="449473"/>
            <a:chOff x="-21322300" y="3693325"/>
            <a:chExt cx="306400" cy="304150"/>
          </a:xfrm>
        </p:grpSpPr>
        <p:sp>
          <p:nvSpPr>
            <p:cNvPr id="8797" name="Google Shape;8797;p10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0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0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0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101"/>
          <p:cNvGrpSpPr/>
          <p:nvPr/>
        </p:nvGrpSpPr>
        <p:grpSpPr>
          <a:xfrm>
            <a:off x="748263" y="2810244"/>
            <a:ext cx="453980" cy="422540"/>
            <a:chOff x="-21322300" y="4077125"/>
            <a:chExt cx="307200" cy="285925"/>
          </a:xfrm>
        </p:grpSpPr>
        <p:sp>
          <p:nvSpPr>
            <p:cNvPr id="8802" name="Google Shape;8802;p10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0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0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0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0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0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0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0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0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0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0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0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101"/>
          <p:cNvGrpSpPr/>
          <p:nvPr/>
        </p:nvGrpSpPr>
        <p:grpSpPr>
          <a:xfrm>
            <a:off x="3525440" y="1689128"/>
            <a:ext cx="451653" cy="450212"/>
            <a:chOff x="-19394200" y="3333800"/>
            <a:chExt cx="305625" cy="304650"/>
          </a:xfrm>
        </p:grpSpPr>
        <p:sp>
          <p:nvSpPr>
            <p:cNvPr id="8815" name="Google Shape;8815;p10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0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0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0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0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0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0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0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0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101"/>
          <p:cNvGrpSpPr/>
          <p:nvPr/>
        </p:nvGrpSpPr>
        <p:grpSpPr>
          <a:xfrm>
            <a:off x="3524276" y="2243580"/>
            <a:ext cx="453980" cy="449325"/>
            <a:chOff x="-19396575" y="3708500"/>
            <a:chExt cx="307200" cy="304050"/>
          </a:xfrm>
        </p:grpSpPr>
        <p:sp>
          <p:nvSpPr>
            <p:cNvPr id="8825" name="Google Shape;8825;p10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0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0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101"/>
          <p:cNvGrpSpPr/>
          <p:nvPr/>
        </p:nvGrpSpPr>
        <p:grpSpPr>
          <a:xfrm>
            <a:off x="3518457" y="2796461"/>
            <a:ext cx="465618" cy="450101"/>
            <a:chOff x="-19394200" y="4084200"/>
            <a:chExt cx="315075" cy="304575"/>
          </a:xfrm>
        </p:grpSpPr>
        <p:sp>
          <p:nvSpPr>
            <p:cNvPr id="8829" name="Google Shape;8829;p10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0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0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0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0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0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101"/>
          <p:cNvGrpSpPr/>
          <p:nvPr/>
        </p:nvGrpSpPr>
        <p:grpSpPr>
          <a:xfrm>
            <a:off x="6324167" y="1689001"/>
            <a:ext cx="400447" cy="450470"/>
            <a:chOff x="-17526750" y="3309200"/>
            <a:chExt cx="270975" cy="304825"/>
          </a:xfrm>
        </p:grpSpPr>
        <p:sp>
          <p:nvSpPr>
            <p:cNvPr id="8836" name="Google Shape;8836;p10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0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0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10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0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101"/>
          <p:cNvGrpSpPr/>
          <p:nvPr/>
        </p:nvGrpSpPr>
        <p:grpSpPr>
          <a:xfrm>
            <a:off x="6300319" y="2244173"/>
            <a:ext cx="448143" cy="448143"/>
            <a:chOff x="-17542500" y="3684100"/>
            <a:chExt cx="303250" cy="303250"/>
          </a:xfrm>
        </p:grpSpPr>
        <p:sp>
          <p:nvSpPr>
            <p:cNvPr id="8842" name="Google Shape;8842;p10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0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0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0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0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0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0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101"/>
          <p:cNvGrpSpPr/>
          <p:nvPr/>
        </p:nvGrpSpPr>
        <p:grpSpPr>
          <a:xfrm>
            <a:off x="6299728" y="2810817"/>
            <a:ext cx="449325" cy="421395"/>
            <a:chOff x="-17542500" y="4068450"/>
            <a:chExt cx="304050" cy="285150"/>
          </a:xfrm>
        </p:grpSpPr>
        <p:sp>
          <p:nvSpPr>
            <p:cNvPr id="8850" name="Google Shape;8850;p10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0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0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0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0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0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101"/>
          <p:cNvGrpSpPr/>
          <p:nvPr/>
        </p:nvGrpSpPr>
        <p:grpSpPr>
          <a:xfrm>
            <a:off x="3530150" y="3342211"/>
            <a:ext cx="343404" cy="449325"/>
            <a:chOff x="-15652200" y="3335975"/>
            <a:chExt cx="232375" cy="304050"/>
          </a:xfrm>
        </p:grpSpPr>
        <p:sp>
          <p:nvSpPr>
            <p:cNvPr id="8857" name="Google Shape;8857;p10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0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0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0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0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0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0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0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0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101"/>
          <p:cNvGrpSpPr/>
          <p:nvPr/>
        </p:nvGrpSpPr>
        <p:grpSpPr>
          <a:xfrm>
            <a:off x="1304064" y="2243729"/>
            <a:ext cx="449325" cy="449030"/>
            <a:chOff x="-20945825" y="3692175"/>
            <a:chExt cx="304050" cy="303850"/>
          </a:xfrm>
        </p:grpSpPr>
        <p:sp>
          <p:nvSpPr>
            <p:cNvPr id="8867" name="Google Shape;8867;p10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0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0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10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101"/>
          <p:cNvGrpSpPr/>
          <p:nvPr/>
        </p:nvGrpSpPr>
        <p:grpSpPr>
          <a:xfrm>
            <a:off x="4110888" y="1689848"/>
            <a:ext cx="372516" cy="448771"/>
            <a:chOff x="-18994100" y="3334775"/>
            <a:chExt cx="252075" cy="303675"/>
          </a:xfrm>
        </p:grpSpPr>
        <p:sp>
          <p:nvSpPr>
            <p:cNvPr id="8872" name="Google Shape;8872;p10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0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0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0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101"/>
          <p:cNvGrpSpPr/>
          <p:nvPr/>
        </p:nvGrpSpPr>
        <p:grpSpPr>
          <a:xfrm>
            <a:off x="4125445" y="2244743"/>
            <a:ext cx="343404" cy="446998"/>
            <a:chOff x="-18983850" y="3710075"/>
            <a:chExt cx="232375" cy="302475"/>
          </a:xfrm>
        </p:grpSpPr>
        <p:sp>
          <p:nvSpPr>
            <p:cNvPr id="8877" name="Google Shape;8877;p10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0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0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0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101"/>
          <p:cNvGrpSpPr/>
          <p:nvPr/>
        </p:nvGrpSpPr>
        <p:grpSpPr>
          <a:xfrm>
            <a:off x="1303491" y="1689573"/>
            <a:ext cx="450470" cy="449325"/>
            <a:chOff x="-20946600" y="3317850"/>
            <a:chExt cx="304825" cy="304050"/>
          </a:xfrm>
        </p:grpSpPr>
        <p:sp>
          <p:nvSpPr>
            <p:cNvPr id="8882" name="Google Shape;8882;p10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0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0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101"/>
          <p:cNvGrpSpPr/>
          <p:nvPr/>
        </p:nvGrpSpPr>
        <p:grpSpPr>
          <a:xfrm>
            <a:off x="1329667" y="2797442"/>
            <a:ext cx="398119" cy="448143"/>
            <a:chOff x="-20930075" y="4066100"/>
            <a:chExt cx="269400" cy="303250"/>
          </a:xfrm>
        </p:grpSpPr>
        <p:sp>
          <p:nvSpPr>
            <p:cNvPr id="8886" name="Google Shape;8886;p10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0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101"/>
          <p:cNvGrpSpPr/>
          <p:nvPr/>
        </p:nvGrpSpPr>
        <p:grpSpPr>
          <a:xfrm>
            <a:off x="4071911" y="2797422"/>
            <a:ext cx="450470" cy="448180"/>
            <a:chOff x="-19020075" y="4084200"/>
            <a:chExt cx="304825" cy="303275"/>
          </a:xfrm>
        </p:grpSpPr>
        <p:sp>
          <p:nvSpPr>
            <p:cNvPr id="8889" name="Google Shape;8889;p10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0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0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0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0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0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0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0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0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101"/>
          <p:cNvGrpSpPr/>
          <p:nvPr/>
        </p:nvGrpSpPr>
        <p:grpSpPr>
          <a:xfrm>
            <a:off x="6889176" y="1689001"/>
            <a:ext cx="396937" cy="450470"/>
            <a:chOff x="-17149475" y="3309200"/>
            <a:chExt cx="268600" cy="304825"/>
          </a:xfrm>
        </p:grpSpPr>
        <p:sp>
          <p:nvSpPr>
            <p:cNvPr id="8899" name="Google Shape;8899;p10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0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101"/>
          <p:cNvGrpSpPr/>
          <p:nvPr/>
        </p:nvGrpSpPr>
        <p:grpSpPr>
          <a:xfrm>
            <a:off x="6862982" y="2258120"/>
            <a:ext cx="449325" cy="420249"/>
            <a:chOff x="-17168375" y="3692750"/>
            <a:chExt cx="304050" cy="284375"/>
          </a:xfrm>
        </p:grpSpPr>
        <p:sp>
          <p:nvSpPr>
            <p:cNvPr id="8902" name="Google Shape;8902;p10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0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0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0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0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0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0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101"/>
          <p:cNvGrpSpPr/>
          <p:nvPr/>
        </p:nvGrpSpPr>
        <p:grpSpPr>
          <a:xfrm>
            <a:off x="6859491" y="2796852"/>
            <a:ext cx="456308" cy="449325"/>
            <a:chOff x="-17170750" y="4058800"/>
            <a:chExt cx="308775" cy="304050"/>
          </a:xfrm>
        </p:grpSpPr>
        <p:sp>
          <p:nvSpPr>
            <p:cNvPr id="8910" name="Google Shape;8910;p10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0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0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0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0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0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0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0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0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0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0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0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0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0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0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0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0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101"/>
          <p:cNvGrpSpPr/>
          <p:nvPr/>
        </p:nvGrpSpPr>
        <p:grpSpPr>
          <a:xfrm>
            <a:off x="5721388" y="3343358"/>
            <a:ext cx="450470" cy="446998"/>
            <a:chOff x="-15688425" y="3707725"/>
            <a:chExt cx="304825" cy="302475"/>
          </a:xfrm>
        </p:grpSpPr>
        <p:sp>
          <p:nvSpPr>
            <p:cNvPr id="8928" name="Google Shape;8928;p10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0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0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0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0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0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101"/>
          <p:cNvGrpSpPr/>
          <p:nvPr/>
        </p:nvGrpSpPr>
        <p:grpSpPr>
          <a:xfrm>
            <a:off x="1865544" y="1690441"/>
            <a:ext cx="451653" cy="447589"/>
            <a:chOff x="-20572500" y="3319025"/>
            <a:chExt cx="305625" cy="302875"/>
          </a:xfrm>
        </p:grpSpPr>
        <p:sp>
          <p:nvSpPr>
            <p:cNvPr id="8935" name="Google Shape;8935;p10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0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101"/>
          <p:cNvGrpSpPr/>
          <p:nvPr/>
        </p:nvGrpSpPr>
        <p:grpSpPr>
          <a:xfrm>
            <a:off x="1866708" y="2305410"/>
            <a:ext cx="449325" cy="325670"/>
            <a:chOff x="-20571700" y="3722875"/>
            <a:chExt cx="304050" cy="220375"/>
          </a:xfrm>
        </p:grpSpPr>
        <p:sp>
          <p:nvSpPr>
            <p:cNvPr id="8938" name="Google Shape;8938;p10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0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0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0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0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0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0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101"/>
          <p:cNvGrpSpPr/>
          <p:nvPr/>
        </p:nvGrpSpPr>
        <p:grpSpPr>
          <a:xfrm>
            <a:off x="1866135" y="2796278"/>
            <a:ext cx="450470" cy="450470"/>
            <a:chOff x="-20571700" y="4066875"/>
            <a:chExt cx="304825" cy="304825"/>
          </a:xfrm>
        </p:grpSpPr>
        <p:sp>
          <p:nvSpPr>
            <p:cNvPr id="8946" name="Google Shape;8946;p10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0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0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0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0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0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101"/>
          <p:cNvGrpSpPr/>
          <p:nvPr/>
        </p:nvGrpSpPr>
        <p:grpSpPr>
          <a:xfrm>
            <a:off x="4632837" y="1688259"/>
            <a:ext cx="453980" cy="451948"/>
            <a:chOff x="-18645175" y="3334200"/>
            <a:chExt cx="307200" cy="305825"/>
          </a:xfrm>
        </p:grpSpPr>
        <p:sp>
          <p:nvSpPr>
            <p:cNvPr id="8953" name="Google Shape;8953;p10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0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10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10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0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101"/>
          <p:cNvGrpSpPr/>
          <p:nvPr/>
        </p:nvGrpSpPr>
        <p:grpSpPr>
          <a:xfrm>
            <a:off x="4633429" y="2242989"/>
            <a:ext cx="452798" cy="450507"/>
            <a:chOff x="-18645175" y="3708500"/>
            <a:chExt cx="306400" cy="304850"/>
          </a:xfrm>
        </p:grpSpPr>
        <p:sp>
          <p:nvSpPr>
            <p:cNvPr id="8959" name="Google Shape;8959;p10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0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0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0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0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0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0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101"/>
          <p:cNvGrpSpPr/>
          <p:nvPr/>
        </p:nvGrpSpPr>
        <p:grpSpPr>
          <a:xfrm>
            <a:off x="4631101" y="2795630"/>
            <a:ext cx="457453" cy="451763"/>
            <a:chOff x="-18647525" y="4082625"/>
            <a:chExt cx="309550" cy="305700"/>
          </a:xfrm>
        </p:grpSpPr>
        <p:sp>
          <p:nvSpPr>
            <p:cNvPr id="8967" name="Google Shape;8967;p10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0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0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0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101"/>
          <p:cNvGrpSpPr/>
          <p:nvPr/>
        </p:nvGrpSpPr>
        <p:grpSpPr>
          <a:xfrm>
            <a:off x="7441485" y="1689592"/>
            <a:ext cx="395755" cy="449288"/>
            <a:chOff x="-16775350" y="3309200"/>
            <a:chExt cx="267800" cy="304025"/>
          </a:xfrm>
        </p:grpSpPr>
        <p:sp>
          <p:nvSpPr>
            <p:cNvPr id="8972" name="Google Shape;8972;p10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0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0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101"/>
          <p:cNvGrpSpPr/>
          <p:nvPr/>
        </p:nvGrpSpPr>
        <p:grpSpPr>
          <a:xfrm>
            <a:off x="7441485" y="2241827"/>
            <a:ext cx="395755" cy="452835"/>
            <a:chOff x="-16775350" y="3683300"/>
            <a:chExt cx="267800" cy="306425"/>
          </a:xfrm>
        </p:grpSpPr>
        <p:sp>
          <p:nvSpPr>
            <p:cNvPr id="8976" name="Google Shape;8976;p10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0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0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101"/>
          <p:cNvGrpSpPr/>
          <p:nvPr/>
        </p:nvGrpSpPr>
        <p:grpSpPr>
          <a:xfrm>
            <a:off x="7413536" y="2796870"/>
            <a:ext cx="451653" cy="449288"/>
            <a:chOff x="-16794250" y="4058225"/>
            <a:chExt cx="305625" cy="304025"/>
          </a:xfrm>
        </p:grpSpPr>
        <p:sp>
          <p:nvSpPr>
            <p:cNvPr id="8980" name="Google Shape;8980;p10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0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0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0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0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0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0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0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0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9" name="Google Shape;8989;p10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0" name="Google Shape;8990;p101"/>
          <p:cNvGrpSpPr/>
          <p:nvPr/>
        </p:nvGrpSpPr>
        <p:grpSpPr>
          <a:xfrm>
            <a:off x="2414953" y="1689573"/>
            <a:ext cx="457453" cy="449325"/>
            <a:chOff x="-20199150" y="3317850"/>
            <a:chExt cx="309550" cy="304050"/>
          </a:xfrm>
        </p:grpSpPr>
        <p:sp>
          <p:nvSpPr>
            <p:cNvPr id="8991" name="Google Shape;8991;p10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0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0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0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10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0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0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101"/>
          <p:cNvGrpSpPr/>
          <p:nvPr/>
        </p:nvGrpSpPr>
        <p:grpSpPr>
          <a:xfrm>
            <a:off x="2417281" y="2242861"/>
            <a:ext cx="452798" cy="450766"/>
            <a:chOff x="-20199150" y="3693150"/>
            <a:chExt cx="306400" cy="305025"/>
          </a:xfrm>
        </p:grpSpPr>
        <p:sp>
          <p:nvSpPr>
            <p:cNvPr id="8999" name="Google Shape;8999;p10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0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0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0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0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0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101"/>
          <p:cNvGrpSpPr/>
          <p:nvPr/>
        </p:nvGrpSpPr>
        <p:grpSpPr>
          <a:xfrm>
            <a:off x="2417854" y="2795687"/>
            <a:ext cx="451653" cy="451653"/>
            <a:chOff x="-20197575" y="4066875"/>
            <a:chExt cx="305625" cy="305625"/>
          </a:xfrm>
        </p:grpSpPr>
        <p:sp>
          <p:nvSpPr>
            <p:cNvPr id="9006" name="Google Shape;9006;p10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0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0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0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10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0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0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0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101"/>
          <p:cNvGrpSpPr/>
          <p:nvPr/>
        </p:nvGrpSpPr>
        <p:grpSpPr>
          <a:xfrm>
            <a:off x="5200071" y="1687520"/>
            <a:ext cx="449325" cy="453426"/>
            <a:chOff x="-18271050" y="3333200"/>
            <a:chExt cx="304050" cy="306825"/>
          </a:xfrm>
        </p:grpSpPr>
        <p:sp>
          <p:nvSpPr>
            <p:cNvPr id="9015" name="Google Shape;9015;p10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0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0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0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0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101"/>
          <p:cNvGrpSpPr/>
          <p:nvPr/>
        </p:nvGrpSpPr>
        <p:grpSpPr>
          <a:xfrm>
            <a:off x="5200644" y="2244171"/>
            <a:ext cx="448180" cy="448143"/>
            <a:chOff x="-18270275" y="3710875"/>
            <a:chExt cx="303275" cy="303250"/>
          </a:xfrm>
        </p:grpSpPr>
        <p:sp>
          <p:nvSpPr>
            <p:cNvPr id="9021" name="Google Shape;9021;p10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0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0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0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0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0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101"/>
          <p:cNvGrpSpPr/>
          <p:nvPr/>
        </p:nvGrpSpPr>
        <p:grpSpPr>
          <a:xfrm>
            <a:off x="5254196" y="2797422"/>
            <a:ext cx="341076" cy="448180"/>
            <a:chOff x="-18234025" y="4084200"/>
            <a:chExt cx="230800" cy="303275"/>
          </a:xfrm>
        </p:grpSpPr>
        <p:sp>
          <p:nvSpPr>
            <p:cNvPr id="9028" name="Google Shape;9028;p10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10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10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101"/>
          <p:cNvGrpSpPr/>
          <p:nvPr/>
        </p:nvGrpSpPr>
        <p:grpSpPr>
          <a:xfrm>
            <a:off x="2366751" y="3341641"/>
            <a:ext cx="449325" cy="450470"/>
            <a:chOff x="-16419350" y="3308400"/>
            <a:chExt cx="304050" cy="304825"/>
          </a:xfrm>
        </p:grpSpPr>
        <p:sp>
          <p:nvSpPr>
            <p:cNvPr id="9032" name="Google Shape;9032;p10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10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0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0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0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0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10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101"/>
          <p:cNvGrpSpPr/>
          <p:nvPr/>
        </p:nvGrpSpPr>
        <p:grpSpPr>
          <a:xfrm>
            <a:off x="4638306" y="3340423"/>
            <a:ext cx="395755" cy="452872"/>
            <a:chOff x="-16401225" y="3683275"/>
            <a:chExt cx="267800" cy="306450"/>
          </a:xfrm>
        </p:grpSpPr>
        <p:sp>
          <p:nvSpPr>
            <p:cNvPr id="9040" name="Google Shape;9040;p10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0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0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10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0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0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0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101"/>
          <p:cNvGrpSpPr/>
          <p:nvPr/>
        </p:nvGrpSpPr>
        <p:grpSpPr>
          <a:xfrm>
            <a:off x="8003755" y="2797062"/>
            <a:ext cx="450470" cy="448180"/>
            <a:chOff x="-16419350" y="4058200"/>
            <a:chExt cx="304825" cy="303275"/>
          </a:xfrm>
        </p:grpSpPr>
        <p:sp>
          <p:nvSpPr>
            <p:cNvPr id="9048" name="Google Shape;9048;p10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0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0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0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10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0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0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101"/>
          <p:cNvGrpSpPr/>
          <p:nvPr/>
        </p:nvGrpSpPr>
        <p:grpSpPr>
          <a:xfrm>
            <a:off x="4030643" y="3343080"/>
            <a:ext cx="450507" cy="447589"/>
            <a:chOff x="-15296200" y="3326900"/>
            <a:chExt cx="304850" cy="302875"/>
          </a:xfrm>
        </p:grpSpPr>
        <p:sp>
          <p:nvSpPr>
            <p:cNvPr id="9056" name="Google Shape;9056;p10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0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0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0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0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101"/>
          <p:cNvGrpSpPr/>
          <p:nvPr/>
        </p:nvGrpSpPr>
        <p:grpSpPr>
          <a:xfrm>
            <a:off x="2946296" y="1706881"/>
            <a:ext cx="486566" cy="414708"/>
            <a:chOff x="-19835275" y="3330250"/>
            <a:chExt cx="329250" cy="280625"/>
          </a:xfrm>
        </p:grpSpPr>
        <p:sp>
          <p:nvSpPr>
            <p:cNvPr id="9062" name="Google Shape;9062;p10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0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0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101"/>
          <p:cNvGrpSpPr/>
          <p:nvPr/>
        </p:nvGrpSpPr>
        <p:grpSpPr>
          <a:xfrm>
            <a:off x="2964325" y="2243470"/>
            <a:ext cx="450507" cy="449547"/>
            <a:chOff x="-19822675" y="3692750"/>
            <a:chExt cx="304850" cy="304200"/>
          </a:xfrm>
        </p:grpSpPr>
        <p:sp>
          <p:nvSpPr>
            <p:cNvPr id="9066" name="Google Shape;9066;p10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0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0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0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0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101"/>
          <p:cNvGrpSpPr/>
          <p:nvPr/>
        </p:nvGrpSpPr>
        <p:grpSpPr>
          <a:xfrm>
            <a:off x="2964916" y="2796278"/>
            <a:ext cx="449325" cy="450470"/>
            <a:chOff x="-19822675" y="4066875"/>
            <a:chExt cx="304050" cy="304825"/>
          </a:xfrm>
        </p:grpSpPr>
        <p:sp>
          <p:nvSpPr>
            <p:cNvPr id="9072" name="Google Shape;9072;p10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0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0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0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0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0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101"/>
          <p:cNvGrpSpPr/>
          <p:nvPr/>
        </p:nvGrpSpPr>
        <p:grpSpPr>
          <a:xfrm>
            <a:off x="5773985" y="1689571"/>
            <a:ext cx="399302" cy="449325"/>
            <a:chOff x="-17878825" y="3334400"/>
            <a:chExt cx="270200" cy="304050"/>
          </a:xfrm>
        </p:grpSpPr>
        <p:sp>
          <p:nvSpPr>
            <p:cNvPr id="9079" name="Google Shape;9079;p10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0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0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0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0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0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0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101"/>
          <p:cNvGrpSpPr/>
          <p:nvPr/>
        </p:nvGrpSpPr>
        <p:grpSpPr>
          <a:xfrm>
            <a:off x="5747809" y="2242416"/>
            <a:ext cx="451653" cy="451653"/>
            <a:chOff x="-17896150" y="3709300"/>
            <a:chExt cx="305625" cy="305625"/>
          </a:xfrm>
        </p:grpSpPr>
        <p:sp>
          <p:nvSpPr>
            <p:cNvPr id="9087" name="Google Shape;9087;p10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10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10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0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101"/>
          <p:cNvGrpSpPr/>
          <p:nvPr/>
        </p:nvGrpSpPr>
        <p:grpSpPr>
          <a:xfrm>
            <a:off x="5775740" y="2795686"/>
            <a:ext cx="395792" cy="451653"/>
            <a:chOff x="-17878025" y="4082625"/>
            <a:chExt cx="267825" cy="305625"/>
          </a:xfrm>
        </p:grpSpPr>
        <p:sp>
          <p:nvSpPr>
            <p:cNvPr id="9092" name="Google Shape;9092;p10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0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0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0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0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0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0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101"/>
          <p:cNvGrpSpPr/>
          <p:nvPr/>
        </p:nvGrpSpPr>
        <p:grpSpPr>
          <a:xfrm>
            <a:off x="2919632" y="3355015"/>
            <a:ext cx="450507" cy="423722"/>
            <a:chOff x="-16044450" y="3317850"/>
            <a:chExt cx="304850" cy="286725"/>
          </a:xfrm>
        </p:grpSpPr>
        <p:sp>
          <p:nvSpPr>
            <p:cNvPr id="9100" name="Google Shape;9100;p10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0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0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0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4" name="Google Shape;9104;p10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5" name="Google Shape;9105;p101"/>
          <p:cNvGrpSpPr/>
          <p:nvPr/>
        </p:nvGrpSpPr>
        <p:grpSpPr>
          <a:xfrm>
            <a:off x="8042149" y="2243724"/>
            <a:ext cx="373662" cy="449030"/>
            <a:chOff x="-16018450" y="4058400"/>
            <a:chExt cx="252850" cy="303850"/>
          </a:xfrm>
        </p:grpSpPr>
        <p:sp>
          <p:nvSpPr>
            <p:cNvPr id="9106" name="Google Shape;9106;p10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0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0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0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0" name="Google Shape;9110;p10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01"/>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15" name="Shape 9115"/>
        <p:cNvGrpSpPr/>
        <p:nvPr/>
      </p:nvGrpSpPr>
      <p:grpSpPr>
        <a:xfrm>
          <a:off x="0" y="0"/>
          <a:ext cx="0" cy="0"/>
          <a:chOff x="0" y="0"/>
          <a:chExt cx="0" cy="0"/>
        </a:xfrm>
      </p:grpSpPr>
      <p:grpSp>
        <p:nvGrpSpPr>
          <p:cNvPr id="9116" name="Google Shape;9116;p102"/>
          <p:cNvGrpSpPr/>
          <p:nvPr/>
        </p:nvGrpSpPr>
        <p:grpSpPr>
          <a:xfrm>
            <a:off x="845901" y="1689241"/>
            <a:ext cx="442337" cy="419623"/>
            <a:chOff x="-6696925" y="3272575"/>
            <a:chExt cx="307200" cy="291425"/>
          </a:xfrm>
        </p:grpSpPr>
        <p:sp>
          <p:nvSpPr>
            <p:cNvPr id="9117" name="Google Shape;9117;p10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0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102"/>
          <p:cNvGrpSpPr/>
          <p:nvPr/>
        </p:nvGrpSpPr>
        <p:grpSpPr>
          <a:xfrm>
            <a:off x="845884" y="2204636"/>
            <a:ext cx="442373" cy="420775"/>
            <a:chOff x="-6690625" y="3631325"/>
            <a:chExt cx="307225" cy="292225"/>
          </a:xfrm>
        </p:grpSpPr>
        <p:sp>
          <p:nvSpPr>
            <p:cNvPr id="9120" name="Google Shape;9120;p10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0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0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0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0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102"/>
          <p:cNvGrpSpPr/>
          <p:nvPr/>
        </p:nvGrpSpPr>
        <p:grpSpPr>
          <a:xfrm>
            <a:off x="868005" y="2756972"/>
            <a:ext cx="421927" cy="419371"/>
            <a:chOff x="-6689825" y="3992050"/>
            <a:chExt cx="293025" cy="291250"/>
          </a:xfrm>
        </p:grpSpPr>
        <p:sp>
          <p:nvSpPr>
            <p:cNvPr id="9126" name="Google Shape;9126;p10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0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0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0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0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0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0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0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0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0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0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0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8" name="Google Shape;9138;p10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9" name="Google Shape;9139;p102"/>
          <p:cNvGrpSpPr/>
          <p:nvPr/>
        </p:nvGrpSpPr>
        <p:grpSpPr>
          <a:xfrm>
            <a:off x="3551317" y="2205192"/>
            <a:ext cx="423043" cy="419659"/>
            <a:chOff x="-4837325" y="3612425"/>
            <a:chExt cx="293800" cy="291450"/>
          </a:xfrm>
        </p:grpSpPr>
        <p:sp>
          <p:nvSpPr>
            <p:cNvPr id="9140" name="Google Shape;9140;p10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0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0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102"/>
          <p:cNvGrpSpPr/>
          <p:nvPr/>
        </p:nvGrpSpPr>
        <p:grpSpPr>
          <a:xfrm>
            <a:off x="3564349" y="2756826"/>
            <a:ext cx="420775" cy="419659"/>
            <a:chOff x="-4837325" y="3971575"/>
            <a:chExt cx="292225" cy="291450"/>
          </a:xfrm>
        </p:grpSpPr>
        <p:sp>
          <p:nvSpPr>
            <p:cNvPr id="9144" name="Google Shape;9144;p10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10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0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0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0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0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102"/>
          <p:cNvGrpSpPr/>
          <p:nvPr/>
        </p:nvGrpSpPr>
        <p:grpSpPr>
          <a:xfrm>
            <a:off x="6256364" y="1714185"/>
            <a:ext cx="430998" cy="369730"/>
            <a:chOff x="-3037625" y="3254850"/>
            <a:chExt cx="299325" cy="256775"/>
          </a:xfrm>
        </p:grpSpPr>
        <p:sp>
          <p:nvSpPr>
            <p:cNvPr id="9151" name="Google Shape;9151;p10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0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0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0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102"/>
          <p:cNvGrpSpPr/>
          <p:nvPr/>
        </p:nvGrpSpPr>
        <p:grpSpPr>
          <a:xfrm>
            <a:off x="6260324" y="2204615"/>
            <a:ext cx="423079" cy="420811"/>
            <a:chOff x="-3031325" y="3597450"/>
            <a:chExt cx="293825" cy="292250"/>
          </a:xfrm>
        </p:grpSpPr>
        <p:sp>
          <p:nvSpPr>
            <p:cNvPr id="9156" name="Google Shape;9156;p10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0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0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10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102"/>
          <p:cNvGrpSpPr/>
          <p:nvPr/>
        </p:nvGrpSpPr>
        <p:grpSpPr>
          <a:xfrm>
            <a:off x="6272798" y="2781214"/>
            <a:ext cx="421927" cy="370882"/>
            <a:chOff x="-3030525" y="3973150"/>
            <a:chExt cx="293025" cy="257575"/>
          </a:xfrm>
        </p:grpSpPr>
        <p:sp>
          <p:nvSpPr>
            <p:cNvPr id="9161" name="Google Shape;9161;p10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0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102"/>
          <p:cNvGrpSpPr/>
          <p:nvPr/>
        </p:nvGrpSpPr>
        <p:grpSpPr>
          <a:xfrm>
            <a:off x="1374391" y="3369426"/>
            <a:ext cx="421927" cy="297195"/>
            <a:chOff x="-1199300" y="3279250"/>
            <a:chExt cx="293025" cy="206400"/>
          </a:xfrm>
        </p:grpSpPr>
        <p:sp>
          <p:nvSpPr>
            <p:cNvPr id="9164" name="Google Shape;9164;p10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0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0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0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102"/>
          <p:cNvGrpSpPr/>
          <p:nvPr/>
        </p:nvGrpSpPr>
        <p:grpSpPr>
          <a:xfrm>
            <a:off x="1381477" y="1688773"/>
            <a:ext cx="444605" cy="420559"/>
            <a:chOff x="-6338550" y="3272950"/>
            <a:chExt cx="308775" cy="292075"/>
          </a:xfrm>
        </p:grpSpPr>
        <p:sp>
          <p:nvSpPr>
            <p:cNvPr id="9169" name="Google Shape;9169;p10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0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0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2" name="Google Shape;9172;p102"/>
          <p:cNvGrpSpPr/>
          <p:nvPr/>
        </p:nvGrpSpPr>
        <p:grpSpPr>
          <a:xfrm>
            <a:off x="1392817" y="2205194"/>
            <a:ext cx="421927" cy="419659"/>
            <a:chOff x="-6329100" y="3632100"/>
            <a:chExt cx="293025" cy="291450"/>
          </a:xfrm>
        </p:grpSpPr>
        <p:sp>
          <p:nvSpPr>
            <p:cNvPr id="9173" name="Google Shape;9173;p10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0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10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102"/>
          <p:cNvGrpSpPr/>
          <p:nvPr/>
        </p:nvGrpSpPr>
        <p:grpSpPr>
          <a:xfrm>
            <a:off x="1405867" y="2756828"/>
            <a:ext cx="419623" cy="419659"/>
            <a:chOff x="-6329875" y="3992050"/>
            <a:chExt cx="291425" cy="291450"/>
          </a:xfrm>
        </p:grpSpPr>
        <p:sp>
          <p:nvSpPr>
            <p:cNvPr id="9177" name="Google Shape;9177;p10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0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0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0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102"/>
          <p:cNvGrpSpPr/>
          <p:nvPr/>
        </p:nvGrpSpPr>
        <p:grpSpPr>
          <a:xfrm>
            <a:off x="4092004" y="1687530"/>
            <a:ext cx="423079" cy="423043"/>
            <a:chOff x="-4478975" y="3251700"/>
            <a:chExt cx="293825" cy="293800"/>
          </a:xfrm>
        </p:grpSpPr>
        <p:sp>
          <p:nvSpPr>
            <p:cNvPr id="9182" name="Google Shape;9182;p10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0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0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102"/>
          <p:cNvGrpSpPr/>
          <p:nvPr/>
        </p:nvGrpSpPr>
        <p:grpSpPr>
          <a:xfrm>
            <a:off x="4092004" y="2205192"/>
            <a:ext cx="423079" cy="419659"/>
            <a:chOff x="-4475825" y="3612425"/>
            <a:chExt cx="293825" cy="291450"/>
          </a:xfrm>
        </p:grpSpPr>
        <p:sp>
          <p:nvSpPr>
            <p:cNvPr id="9186" name="Google Shape;9186;p10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0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0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102"/>
          <p:cNvGrpSpPr/>
          <p:nvPr/>
        </p:nvGrpSpPr>
        <p:grpSpPr>
          <a:xfrm>
            <a:off x="4101077" y="2756844"/>
            <a:ext cx="428730" cy="419623"/>
            <a:chOff x="-4480550" y="3970800"/>
            <a:chExt cx="297750" cy="291425"/>
          </a:xfrm>
        </p:grpSpPr>
        <p:sp>
          <p:nvSpPr>
            <p:cNvPr id="9190" name="Google Shape;9190;p10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0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102"/>
          <p:cNvGrpSpPr/>
          <p:nvPr/>
        </p:nvGrpSpPr>
        <p:grpSpPr>
          <a:xfrm>
            <a:off x="6804910" y="1689221"/>
            <a:ext cx="415123" cy="419659"/>
            <a:chOff x="-2668225" y="3239075"/>
            <a:chExt cx="288300" cy="291450"/>
          </a:xfrm>
        </p:grpSpPr>
        <p:sp>
          <p:nvSpPr>
            <p:cNvPr id="9193" name="Google Shape;9193;p10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0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0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0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0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102"/>
          <p:cNvGrpSpPr/>
          <p:nvPr/>
        </p:nvGrpSpPr>
        <p:grpSpPr>
          <a:xfrm>
            <a:off x="6802066" y="2205191"/>
            <a:ext cx="420811" cy="419659"/>
            <a:chOff x="-2671375" y="3597450"/>
            <a:chExt cx="292250" cy="291450"/>
          </a:xfrm>
        </p:grpSpPr>
        <p:sp>
          <p:nvSpPr>
            <p:cNvPr id="9199" name="Google Shape;9199;p10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0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102"/>
          <p:cNvGrpSpPr/>
          <p:nvPr/>
        </p:nvGrpSpPr>
        <p:grpSpPr>
          <a:xfrm>
            <a:off x="6812849" y="2755691"/>
            <a:ext cx="423043" cy="421927"/>
            <a:chOff x="-2670575" y="3956600"/>
            <a:chExt cx="293800" cy="293025"/>
          </a:xfrm>
        </p:grpSpPr>
        <p:sp>
          <p:nvSpPr>
            <p:cNvPr id="9202" name="Google Shape;9202;p10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0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0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0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102"/>
          <p:cNvGrpSpPr/>
          <p:nvPr/>
        </p:nvGrpSpPr>
        <p:grpSpPr>
          <a:xfrm>
            <a:off x="3070370" y="3311947"/>
            <a:ext cx="426462" cy="418363"/>
            <a:chOff x="-1183550" y="3586525"/>
            <a:chExt cx="296175" cy="290550"/>
          </a:xfrm>
        </p:grpSpPr>
        <p:sp>
          <p:nvSpPr>
            <p:cNvPr id="9207" name="Google Shape;9207;p10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0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0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0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0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0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0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0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0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102"/>
          <p:cNvGrpSpPr/>
          <p:nvPr/>
        </p:nvGrpSpPr>
        <p:grpSpPr>
          <a:xfrm>
            <a:off x="1933980" y="1689799"/>
            <a:ext cx="420811" cy="418507"/>
            <a:chOff x="-5971525" y="3273750"/>
            <a:chExt cx="292250" cy="290650"/>
          </a:xfrm>
        </p:grpSpPr>
        <p:sp>
          <p:nvSpPr>
            <p:cNvPr id="9217" name="Google Shape;9217;p10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0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102"/>
          <p:cNvGrpSpPr/>
          <p:nvPr/>
        </p:nvGrpSpPr>
        <p:grpSpPr>
          <a:xfrm>
            <a:off x="1928310" y="2203826"/>
            <a:ext cx="432150" cy="422395"/>
            <a:chOff x="-5974675" y="3632100"/>
            <a:chExt cx="300125" cy="293350"/>
          </a:xfrm>
        </p:grpSpPr>
        <p:sp>
          <p:nvSpPr>
            <p:cNvPr id="9220" name="Google Shape;9220;p10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0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0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102"/>
          <p:cNvGrpSpPr/>
          <p:nvPr/>
        </p:nvGrpSpPr>
        <p:grpSpPr>
          <a:xfrm>
            <a:off x="1958351" y="2755694"/>
            <a:ext cx="395865" cy="421927"/>
            <a:chOff x="-5971525" y="3990475"/>
            <a:chExt cx="274925" cy="293025"/>
          </a:xfrm>
        </p:grpSpPr>
        <p:sp>
          <p:nvSpPr>
            <p:cNvPr id="9224" name="Google Shape;9224;p10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0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10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0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102"/>
          <p:cNvGrpSpPr/>
          <p:nvPr/>
        </p:nvGrpSpPr>
        <p:grpSpPr>
          <a:xfrm>
            <a:off x="4631558" y="1689798"/>
            <a:ext cx="420775" cy="418507"/>
            <a:chOff x="-4118225" y="3253275"/>
            <a:chExt cx="292225" cy="290650"/>
          </a:xfrm>
        </p:grpSpPr>
        <p:sp>
          <p:nvSpPr>
            <p:cNvPr id="9229" name="Google Shape;9229;p10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0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102"/>
          <p:cNvGrpSpPr/>
          <p:nvPr/>
        </p:nvGrpSpPr>
        <p:grpSpPr>
          <a:xfrm>
            <a:off x="4682008" y="2204922"/>
            <a:ext cx="319874" cy="420199"/>
            <a:chOff x="-4082800" y="3612425"/>
            <a:chExt cx="222150" cy="291825"/>
          </a:xfrm>
        </p:grpSpPr>
        <p:sp>
          <p:nvSpPr>
            <p:cNvPr id="9232" name="Google Shape;9232;p10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0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0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102"/>
          <p:cNvGrpSpPr/>
          <p:nvPr/>
        </p:nvGrpSpPr>
        <p:grpSpPr>
          <a:xfrm>
            <a:off x="4643456" y="2769876"/>
            <a:ext cx="420775" cy="393561"/>
            <a:chOff x="-4118225" y="3990475"/>
            <a:chExt cx="292225" cy="273325"/>
          </a:xfrm>
        </p:grpSpPr>
        <p:sp>
          <p:nvSpPr>
            <p:cNvPr id="9236" name="Google Shape;9236;p10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0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0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0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102"/>
          <p:cNvGrpSpPr/>
          <p:nvPr/>
        </p:nvGrpSpPr>
        <p:grpSpPr>
          <a:xfrm>
            <a:off x="7354110" y="1688087"/>
            <a:ext cx="394713" cy="421927"/>
            <a:chOff x="-2312225" y="3238300"/>
            <a:chExt cx="274125" cy="293025"/>
          </a:xfrm>
        </p:grpSpPr>
        <p:sp>
          <p:nvSpPr>
            <p:cNvPr id="9241" name="Google Shape;9241;p10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0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102"/>
          <p:cNvGrpSpPr/>
          <p:nvPr/>
        </p:nvGrpSpPr>
        <p:grpSpPr>
          <a:xfrm>
            <a:off x="7341062" y="2153586"/>
            <a:ext cx="420811" cy="522864"/>
            <a:chOff x="-2310650" y="3525775"/>
            <a:chExt cx="292250" cy="363125"/>
          </a:xfrm>
        </p:grpSpPr>
        <p:sp>
          <p:nvSpPr>
            <p:cNvPr id="9244" name="Google Shape;9244;p10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10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0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0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102"/>
          <p:cNvGrpSpPr/>
          <p:nvPr/>
        </p:nvGrpSpPr>
        <p:grpSpPr>
          <a:xfrm>
            <a:off x="7351827" y="2756825"/>
            <a:ext cx="423079" cy="419659"/>
            <a:chOff x="-2310650" y="3958175"/>
            <a:chExt cx="293825" cy="291450"/>
          </a:xfrm>
        </p:grpSpPr>
        <p:sp>
          <p:nvSpPr>
            <p:cNvPr id="9249" name="Google Shape;9249;p10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0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102"/>
          <p:cNvGrpSpPr/>
          <p:nvPr/>
        </p:nvGrpSpPr>
        <p:grpSpPr>
          <a:xfrm>
            <a:off x="4718688" y="3308459"/>
            <a:ext cx="424159" cy="419659"/>
            <a:chOff x="-1182750" y="3962900"/>
            <a:chExt cx="294575" cy="291450"/>
          </a:xfrm>
        </p:grpSpPr>
        <p:sp>
          <p:nvSpPr>
            <p:cNvPr id="9252" name="Google Shape;9252;p10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0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10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0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0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0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0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9" name="Google Shape;9259;p102"/>
          <p:cNvGrpSpPr/>
          <p:nvPr/>
        </p:nvGrpSpPr>
        <p:grpSpPr>
          <a:xfrm>
            <a:off x="2471824" y="1689223"/>
            <a:ext cx="424195" cy="419659"/>
            <a:chOff x="-5611575" y="3272950"/>
            <a:chExt cx="294600" cy="291450"/>
          </a:xfrm>
        </p:grpSpPr>
        <p:sp>
          <p:nvSpPr>
            <p:cNvPr id="9260" name="Google Shape;9260;p10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0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0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0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10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5" name="Google Shape;9265;p102"/>
          <p:cNvGrpSpPr/>
          <p:nvPr/>
        </p:nvGrpSpPr>
        <p:grpSpPr>
          <a:xfrm>
            <a:off x="2471824" y="2205770"/>
            <a:ext cx="424195" cy="418507"/>
            <a:chOff x="-5613150" y="3632900"/>
            <a:chExt cx="294600" cy="290650"/>
          </a:xfrm>
        </p:grpSpPr>
        <p:sp>
          <p:nvSpPr>
            <p:cNvPr id="9266" name="Google Shape;9266;p10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10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102"/>
          <p:cNvGrpSpPr/>
          <p:nvPr/>
        </p:nvGrpSpPr>
        <p:grpSpPr>
          <a:xfrm>
            <a:off x="2483722" y="2756270"/>
            <a:ext cx="424195" cy="420775"/>
            <a:chOff x="-5613150" y="3991275"/>
            <a:chExt cx="294600" cy="292225"/>
          </a:xfrm>
        </p:grpSpPr>
        <p:sp>
          <p:nvSpPr>
            <p:cNvPr id="9269" name="Google Shape;9269;p10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10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0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0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0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0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0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0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0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8" name="Google Shape;9278;p102"/>
          <p:cNvGrpSpPr/>
          <p:nvPr/>
        </p:nvGrpSpPr>
        <p:grpSpPr>
          <a:xfrm>
            <a:off x="5155210" y="1689438"/>
            <a:ext cx="434634" cy="419227"/>
            <a:chOff x="-3768700" y="3253275"/>
            <a:chExt cx="301850" cy="291150"/>
          </a:xfrm>
        </p:grpSpPr>
        <p:sp>
          <p:nvSpPr>
            <p:cNvPr id="9279" name="Google Shape;9279;p10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10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0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2" name="Google Shape;9282;p102"/>
          <p:cNvGrpSpPr/>
          <p:nvPr/>
        </p:nvGrpSpPr>
        <p:grpSpPr>
          <a:xfrm>
            <a:off x="5159293" y="2217090"/>
            <a:ext cx="426462" cy="395865"/>
            <a:chOff x="-3808700" y="3628950"/>
            <a:chExt cx="296175" cy="274925"/>
          </a:xfrm>
        </p:grpSpPr>
        <p:sp>
          <p:nvSpPr>
            <p:cNvPr id="9283" name="Google Shape;9283;p10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0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0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102"/>
          <p:cNvGrpSpPr/>
          <p:nvPr/>
        </p:nvGrpSpPr>
        <p:grpSpPr>
          <a:xfrm>
            <a:off x="5224504" y="2756412"/>
            <a:ext cx="419443" cy="420487"/>
            <a:chOff x="-3771675" y="3971775"/>
            <a:chExt cx="291300" cy="292025"/>
          </a:xfrm>
        </p:grpSpPr>
        <p:sp>
          <p:nvSpPr>
            <p:cNvPr id="9287" name="Google Shape;9287;p10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0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0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0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0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102"/>
          <p:cNvGrpSpPr/>
          <p:nvPr/>
        </p:nvGrpSpPr>
        <p:grpSpPr>
          <a:xfrm>
            <a:off x="7885948" y="1716461"/>
            <a:ext cx="420271" cy="320774"/>
            <a:chOff x="-1951475" y="3273100"/>
            <a:chExt cx="291875" cy="222775"/>
          </a:xfrm>
        </p:grpSpPr>
        <p:sp>
          <p:nvSpPr>
            <p:cNvPr id="9293" name="Google Shape;9293;p10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0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0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6" name="Google Shape;9296;p102"/>
          <p:cNvGrpSpPr/>
          <p:nvPr/>
        </p:nvGrpSpPr>
        <p:grpSpPr>
          <a:xfrm>
            <a:off x="7883429" y="2205191"/>
            <a:ext cx="425310" cy="419659"/>
            <a:chOff x="-1951475" y="3597450"/>
            <a:chExt cx="295375" cy="291450"/>
          </a:xfrm>
        </p:grpSpPr>
        <p:sp>
          <p:nvSpPr>
            <p:cNvPr id="9297" name="Google Shape;9297;p10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10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0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0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102"/>
          <p:cNvGrpSpPr/>
          <p:nvPr/>
        </p:nvGrpSpPr>
        <p:grpSpPr>
          <a:xfrm>
            <a:off x="7885680" y="2756825"/>
            <a:ext cx="444605" cy="419659"/>
            <a:chOff x="-1960150" y="3956600"/>
            <a:chExt cx="308775" cy="291450"/>
          </a:xfrm>
        </p:grpSpPr>
        <p:sp>
          <p:nvSpPr>
            <p:cNvPr id="9302" name="Google Shape;9302;p10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0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102"/>
          <p:cNvGrpSpPr/>
          <p:nvPr/>
        </p:nvGrpSpPr>
        <p:grpSpPr>
          <a:xfrm>
            <a:off x="1939718" y="3307636"/>
            <a:ext cx="420775" cy="420775"/>
            <a:chOff x="-804700" y="3226500"/>
            <a:chExt cx="292225" cy="292225"/>
          </a:xfrm>
        </p:grpSpPr>
        <p:sp>
          <p:nvSpPr>
            <p:cNvPr id="9305" name="Google Shape;9305;p10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0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0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0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0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0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0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102"/>
          <p:cNvGrpSpPr/>
          <p:nvPr/>
        </p:nvGrpSpPr>
        <p:grpSpPr>
          <a:xfrm>
            <a:off x="3019809" y="1688647"/>
            <a:ext cx="420775" cy="420811"/>
            <a:chOff x="-5251625" y="3272950"/>
            <a:chExt cx="292225" cy="292250"/>
          </a:xfrm>
        </p:grpSpPr>
        <p:sp>
          <p:nvSpPr>
            <p:cNvPr id="9313" name="Google Shape;9313;p10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10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10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6" name="Google Shape;9316;p102"/>
          <p:cNvGrpSpPr/>
          <p:nvPr/>
        </p:nvGrpSpPr>
        <p:grpSpPr>
          <a:xfrm>
            <a:off x="3016407" y="2204348"/>
            <a:ext cx="427578" cy="421351"/>
            <a:chOff x="-5254775" y="3631325"/>
            <a:chExt cx="296950" cy="292625"/>
          </a:xfrm>
        </p:grpSpPr>
        <p:sp>
          <p:nvSpPr>
            <p:cNvPr id="9317" name="Google Shape;9317;p10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0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0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0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0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0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10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102"/>
          <p:cNvGrpSpPr/>
          <p:nvPr/>
        </p:nvGrpSpPr>
        <p:grpSpPr>
          <a:xfrm>
            <a:off x="3032265" y="2756270"/>
            <a:ext cx="419659" cy="420775"/>
            <a:chOff x="-5251625" y="3991275"/>
            <a:chExt cx="291450" cy="292225"/>
          </a:xfrm>
        </p:grpSpPr>
        <p:sp>
          <p:nvSpPr>
            <p:cNvPr id="9325" name="Google Shape;9325;p10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0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0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0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0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102"/>
          <p:cNvGrpSpPr/>
          <p:nvPr/>
        </p:nvGrpSpPr>
        <p:grpSpPr>
          <a:xfrm>
            <a:off x="5772848" y="1689240"/>
            <a:ext cx="319874" cy="419623"/>
            <a:chOff x="-3365275" y="3253275"/>
            <a:chExt cx="222150" cy="291425"/>
          </a:xfrm>
        </p:grpSpPr>
        <p:sp>
          <p:nvSpPr>
            <p:cNvPr id="9331" name="Google Shape;9331;p10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0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102"/>
          <p:cNvGrpSpPr/>
          <p:nvPr/>
        </p:nvGrpSpPr>
        <p:grpSpPr>
          <a:xfrm>
            <a:off x="5746786" y="2204058"/>
            <a:ext cx="371998" cy="421927"/>
            <a:chOff x="-3383375" y="3611625"/>
            <a:chExt cx="258350" cy="293025"/>
          </a:xfrm>
        </p:grpSpPr>
        <p:sp>
          <p:nvSpPr>
            <p:cNvPr id="9334" name="Google Shape;9334;p10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0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102"/>
          <p:cNvGrpSpPr/>
          <p:nvPr/>
        </p:nvGrpSpPr>
        <p:grpSpPr>
          <a:xfrm>
            <a:off x="5809135" y="2756826"/>
            <a:ext cx="271097" cy="419659"/>
            <a:chOff x="-3347950" y="3971575"/>
            <a:chExt cx="188275" cy="291450"/>
          </a:xfrm>
        </p:grpSpPr>
        <p:sp>
          <p:nvSpPr>
            <p:cNvPr id="9337" name="Google Shape;9337;p10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0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10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102"/>
          <p:cNvGrpSpPr/>
          <p:nvPr/>
        </p:nvGrpSpPr>
        <p:grpSpPr>
          <a:xfrm>
            <a:off x="858994" y="3307061"/>
            <a:ext cx="371998" cy="421927"/>
            <a:chOff x="-1575775" y="3238300"/>
            <a:chExt cx="258350" cy="293025"/>
          </a:xfrm>
        </p:grpSpPr>
        <p:sp>
          <p:nvSpPr>
            <p:cNvPr id="9341" name="Google Shape;9341;p10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0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10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0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0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102"/>
          <p:cNvGrpSpPr/>
          <p:nvPr/>
        </p:nvGrpSpPr>
        <p:grpSpPr>
          <a:xfrm>
            <a:off x="2503892" y="3309051"/>
            <a:ext cx="423079" cy="424159"/>
            <a:chOff x="-1591550" y="3597475"/>
            <a:chExt cx="293825" cy="294575"/>
          </a:xfrm>
        </p:grpSpPr>
        <p:sp>
          <p:nvSpPr>
            <p:cNvPr id="9347" name="Google Shape;9347;p10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0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0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102"/>
          <p:cNvGrpSpPr/>
          <p:nvPr/>
        </p:nvGrpSpPr>
        <p:grpSpPr>
          <a:xfrm>
            <a:off x="4153362" y="3318663"/>
            <a:ext cx="421927" cy="399248"/>
            <a:chOff x="-1592325" y="3957400"/>
            <a:chExt cx="293025" cy="277275"/>
          </a:xfrm>
        </p:grpSpPr>
        <p:sp>
          <p:nvSpPr>
            <p:cNvPr id="9351" name="Google Shape;9351;p10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0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10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0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102"/>
          <p:cNvGrpSpPr/>
          <p:nvPr/>
        </p:nvGrpSpPr>
        <p:grpSpPr>
          <a:xfrm>
            <a:off x="3640232" y="3310744"/>
            <a:ext cx="369730" cy="420775"/>
            <a:chOff x="-778700" y="3612425"/>
            <a:chExt cx="256775" cy="292225"/>
          </a:xfrm>
        </p:grpSpPr>
        <p:sp>
          <p:nvSpPr>
            <p:cNvPr id="9356" name="Google Shape;9356;p10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0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0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0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0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0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102"/>
          <p:cNvGrpSpPr/>
          <p:nvPr/>
        </p:nvGrpSpPr>
        <p:grpSpPr>
          <a:xfrm>
            <a:off x="6111733" y="3828305"/>
            <a:ext cx="340731" cy="387641"/>
            <a:chOff x="7728464" y="1561258"/>
            <a:chExt cx="349719" cy="397866"/>
          </a:xfrm>
        </p:grpSpPr>
        <p:sp>
          <p:nvSpPr>
            <p:cNvPr id="9363" name="Google Shape;9363;p10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0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5" name="Google Shape;9365;p102"/>
          <p:cNvGrpSpPr/>
          <p:nvPr/>
        </p:nvGrpSpPr>
        <p:grpSpPr>
          <a:xfrm>
            <a:off x="4034702" y="3828305"/>
            <a:ext cx="387681" cy="387641"/>
            <a:chOff x="5611350" y="1561258"/>
            <a:chExt cx="397907" cy="397866"/>
          </a:xfrm>
        </p:grpSpPr>
        <p:sp>
          <p:nvSpPr>
            <p:cNvPr id="9366" name="Google Shape;9366;p10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0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0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0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102"/>
          <p:cNvGrpSpPr/>
          <p:nvPr/>
        </p:nvGrpSpPr>
        <p:grpSpPr>
          <a:xfrm>
            <a:off x="4553987" y="3925571"/>
            <a:ext cx="387610" cy="193109"/>
            <a:chOff x="6140660" y="1661097"/>
            <a:chExt cx="397835" cy="198202"/>
          </a:xfrm>
        </p:grpSpPr>
        <p:sp>
          <p:nvSpPr>
            <p:cNvPr id="9371" name="Google Shape;9371;p10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0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10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0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102"/>
          <p:cNvGrpSpPr/>
          <p:nvPr/>
        </p:nvGrpSpPr>
        <p:grpSpPr>
          <a:xfrm>
            <a:off x="5073202" y="3828305"/>
            <a:ext cx="387681" cy="387641"/>
            <a:chOff x="6669907" y="1561258"/>
            <a:chExt cx="397907" cy="397866"/>
          </a:xfrm>
        </p:grpSpPr>
        <p:sp>
          <p:nvSpPr>
            <p:cNvPr id="9376" name="Google Shape;9376;p10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0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0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0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0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102"/>
          <p:cNvGrpSpPr/>
          <p:nvPr/>
        </p:nvGrpSpPr>
        <p:grpSpPr>
          <a:xfrm>
            <a:off x="1958433" y="3885842"/>
            <a:ext cx="387681" cy="272572"/>
            <a:chOff x="3386036" y="1746339"/>
            <a:chExt cx="397907" cy="279762"/>
          </a:xfrm>
        </p:grpSpPr>
        <p:sp>
          <p:nvSpPr>
            <p:cNvPr id="9382" name="Google Shape;9382;p10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0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102"/>
          <p:cNvGrpSpPr/>
          <p:nvPr/>
        </p:nvGrpSpPr>
        <p:grpSpPr>
          <a:xfrm>
            <a:off x="2996130" y="3828288"/>
            <a:ext cx="387681" cy="387681"/>
            <a:chOff x="4417380" y="1687279"/>
            <a:chExt cx="397907" cy="397907"/>
          </a:xfrm>
        </p:grpSpPr>
        <p:sp>
          <p:nvSpPr>
            <p:cNvPr id="9385" name="Google Shape;9385;p10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0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102"/>
          <p:cNvGrpSpPr/>
          <p:nvPr/>
        </p:nvGrpSpPr>
        <p:grpSpPr>
          <a:xfrm>
            <a:off x="7942611" y="3308537"/>
            <a:ext cx="387661" cy="387661"/>
            <a:chOff x="2869999" y="1687279"/>
            <a:chExt cx="397887" cy="397887"/>
          </a:xfrm>
        </p:grpSpPr>
        <p:sp>
          <p:nvSpPr>
            <p:cNvPr id="9388" name="Google Shape;9388;p10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10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102"/>
          <p:cNvGrpSpPr/>
          <p:nvPr/>
        </p:nvGrpSpPr>
        <p:grpSpPr>
          <a:xfrm>
            <a:off x="2477718" y="3828664"/>
            <a:ext cx="386807" cy="386929"/>
            <a:chOff x="3902887" y="1687655"/>
            <a:chExt cx="397010" cy="397135"/>
          </a:xfrm>
        </p:grpSpPr>
        <p:sp>
          <p:nvSpPr>
            <p:cNvPr id="9391" name="Google Shape;9391;p10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0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3" name="Google Shape;9393;p102"/>
          <p:cNvGrpSpPr/>
          <p:nvPr/>
        </p:nvGrpSpPr>
        <p:grpSpPr>
          <a:xfrm>
            <a:off x="3515416" y="3828344"/>
            <a:ext cx="387681" cy="387681"/>
            <a:chOff x="4933458" y="1687279"/>
            <a:chExt cx="397907" cy="397907"/>
          </a:xfrm>
        </p:grpSpPr>
        <p:sp>
          <p:nvSpPr>
            <p:cNvPr id="9394" name="Google Shape;9394;p10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10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102"/>
          <p:cNvGrpSpPr/>
          <p:nvPr/>
        </p:nvGrpSpPr>
        <p:grpSpPr>
          <a:xfrm>
            <a:off x="5286246" y="3308537"/>
            <a:ext cx="387681" cy="387661"/>
            <a:chOff x="266768" y="1721375"/>
            <a:chExt cx="397907" cy="397887"/>
          </a:xfrm>
        </p:grpSpPr>
        <p:sp>
          <p:nvSpPr>
            <p:cNvPr id="9397" name="Google Shape;9397;p10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0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102"/>
          <p:cNvGrpSpPr/>
          <p:nvPr/>
        </p:nvGrpSpPr>
        <p:grpSpPr>
          <a:xfrm>
            <a:off x="7411672" y="3308924"/>
            <a:ext cx="387539" cy="386888"/>
            <a:chOff x="2408992" y="1722875"/>
            <a:chExt cx="397761" cy="397093"/>
          </a:xfrm>
        </p:grpSpPr>
        <p:sp>
          <p:nvSpPr>
            <p:cNvPr id="9400" name="Google Shape;9400;p10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0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102"/>
          <p:cNvGrpSpPr/>
          <p:nvPr/>
        </p:nvGrpSpPr>
        <p:grpSpPr>
          <a:xfrm>
            <a:off x="5592488" y="3828305"/>
            <a:ext cx="387641" cy="387641"/>
            <a:chOff x="7199196" y="1561258"/>
            <a:chExt cx="397866" cy="397866"/>
          </a:xfrm>
        </p:grpSpPr>
        <p:sp>
          <p:nvSpPr>
            <p:cNvPr id="9403" name="Google Shape;9403;p10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0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0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6" name="Google Shape;9406;p102"/>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407" name="Google Shape;9407;p102"/>
          <p:cNvGrpSpPr/>
          <p:nvPr/>
        </p:nvGrpSpPr>
        <p:grpSpPr>
          <a:xfrm>
            <a:off x="6348367" y="3308537"/>
            <a:ext cx="387661" cy="387661"/>
            <a:chOff x="1379798" y="1723250"/>
            <a:chExt cx="397887" cy="397887"/>
          </a:xfrm>
        </p:grpSpPr>
        <p:sp>
          <p:nvSpPr>
            <p:cNvPr id="9408" name="Google Shape;9408;p10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0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0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0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102"/>
          <p:cNvGrpSpPr/>
          <p:nvPr/>
        </p:nvGrpSpPr>
        <p:grpSpPr>
          <a:xfrm>
            <a:off x="5817327" y="3308537"/>
            <a:ext cx="387641" cy="387661"/>
            <a:chOff x="864491" y="1723250"/>
            <a:chExt cx="397866" cy="397887"/>
          </a:xfrm>
        </p:grpSpPr>
        <p:sp>
          <p:nvSpPr>
            <p:cNvPr id="9413" name="Google Shape;9413;p10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0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0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6" name="Google Shape;9416;p10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7" name="Google Shape;9417;p102"/>
          <p:cNvGrpSpPr/>
          <p:nvPr/>
        </p:nvGrpSpPr>
        <p:grpSpPr>
          <a:xfrm>
            <a:off x="6584154" y="3827060"/>
            <a:ext cx="388966" cy="388966"/>
            <a:chOff x="1190625" y="238125"/>
            <a:chExt cx="5235075" cy="5235075"/>
          </a:xfrm>
        </p:grpSpPr>
        <p:sp>
          <p:nvSpPr>
            <p:cNvPr id="9418" name="Google Shape;9418;p10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10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23" name="Shape 9423"/>
        <p:cNvGrpSpPr/>
        <p:nvPr/>
      </p:nvGrpSpPr>
      <p:grpSpPr>
        <a:xfrm>
          <a:off x="0" y="0"/>
          <a:ext cx="0" cy="0"/>
          <a:chOff x="0" y="0"/>
          <a:chExt cx="0" cy="0"/>
        </a:xfrm>
      </p:grpSpPr>
      <p:pic>
        <p:nvPicPr>
          <p:cNvPr id="9424" name="Google Shape;9424;p10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374" name="Google Shape;374;p51"/>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330200" lvl="0" marL="457200" rtl="0" algn="l">
              <a:spcBef>
                <a:spcPts val="1600"/>
              </a:spcBef>
              <a:spcAft>
                <a:spcPts val="0"/>
              </a:spcAft>
              <a:buClr>
                <a:schemeClr val="accent6"/>
              </a:buClr>
              <a:buSzPts val="1600"/>
              <a:buChar char="●"/>
            </a:pPr>
            <a:r>
              <a:rPr lang="en"/>
              <a:t>They’re simple </a:t>
            </a:r>
            <a:endParaRPr/>
          </a:p>
          <a:p>
            <a:pPr indent="-330200" lvl="0" marL="457200" rtl="0" algn="l">
              <a:spcBef>
                <a:spcPts val="0"/>
              </a:spcBef>
              <a:spcAft>
                <a:spcPts val="0"/>
              </a:spcAft>
              <a:buClr>
                <a:schemeClr val="accent6"/>
              </a:buClr>
              <a:buSzPts val="1600"/>
              <a:buChar char="●"/>
            </a:pPr>
            <a:r>
              <a:rPr lang="en"/>
              <a:t>You can organize your ideas clearly</a:t>
            </a:r>
            <a:endParaRPr/>
          </a:p>
          <a:p>
            <a:pPr indent="-330200" lvl="0" marL="457200" rtl="0" algn="l">
              <a:spcBef>
                <a:spcPts val="0"/>
              </a:spcBef>
              <a:spcAft>
                <a:spcPts val="0"/>
              </a:spcAft>
              <a:buClr>
                <a:schemeClr val="accent6"/>
              </a:buClr>
              <a:buSzPts val="16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History of VR</a:t>
            </a:r>
            <a:endParaRPr/>
          </a:p>
        </p:txBody>
      </p:sp>
      <p:sp>
        <p:nvSpPr>
          <p:cNvPr id="380" name="Google Shape;380;p52"/>
          <p:cNvSpPr txBox="1"/>
          <p:nvPr>
            <p:ph idx="4294967295" type="title"/>
          </p:nvPr>
        </p:nvSpPr>
        <p:spPr>
          <a:xfrm>
            <a:off x="719988" y="1154750"/>
            <a:ext cx="2204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rbitron SemiBold"/>
                <a:ea typeface="Orbitron SemiBold"/>
                <a:cs typeface="Orbitron SemiBold"/>
                <a:sym typeface="Orbitron SemiBold"/>
              </a:rPr>
              <a:t>1980</a:t>
            </a:r>
            <a:endParaRPr sz="2400">
              <a:latin typeface="Orbitron SemiBold"/>
              <a:ea typeface="Orbitron SemiBold"/>
              <a:cs typeface="Orbitron SemiBold"/>
              <a:sym typeface="Orbitron SemiBold"/>
            </a:endParaRPr>
          </a:p>
        </p:txBody>
      </p:sp>
      <p:sp>
        <p:nvSpPr>
          <p:cNvPr id="381" name="Google Shape;381;p52"/>
          <p:cNvSpPr txBox="1"/>
          <p:nvPr>
            <p:ph idx="4294967295" type="subTitle"/>
          </p:nvPr>
        </p:nvSpPr>
        <p:spPr>
          <a:xfrm>
            <a:off x="719988" y="1682450"/>
            <a:ext cx="2204100" cy="693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Venus is the second planet from the Sun</a:t>
            </a:r>
            <a:endParaRPr/>
          </a:p>
        </p:txBody>
      </p:sp>
      <p:sp>
        <p:nvSpPr>
          <p:cNvPr id="382" name="Google Shape;382;p52"/>
          <p:cNvSpPr txBox="1"/>
          <p:nvPr>
            <p:ph idx="4294967295" type="title"/>
          </p:nvPr>
        </p:nvSpPr>
        <p:spPr>
          <a:xfrm>
            <a:off x="2554935" y="3387800"/>
            <a:ext cx="2204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rbitron SemiBold"/>
                <a:ea typeface="Orbitron SemiBold"/>
                <a:cs typeface="Orbitron SemiBold"/>
                <a:sym typeface="Orbitron SemiBold"/>
              </a:rPr>
              <a:t>1986</a:t>
            </a:r>
            <a:endParaRPr sz="2400">
              <a:latin typeface="Orbitron SemiBold"/>
              <a:ea typeface="Orbitron SemiBold"/>
              <a:cs typeface="Orbitron SemiBold"/>
              <a:sym typeface="Orbitron SemiBold"/>
            </a:endParaRPr>
          </a:p>
        </p:txBody>
      </p:sp>
      <p:sp>
        <p:nvSpPr>
          <p:cNvPr id="383" name="Google Shape;383;p52"/>
          <p:cNvSpPr txBox="1"/>
          <p:nvPr>
            <p:ph idx="4294967295" type="subTitle"/>
          </p:nvPr>
        </p:nvSpPr>
        <p:spPr>
          <a:xfrm>
            <a:off x="2554935" y="3915500"/>
            <a:ext cx="2204100" cy="693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Jupiter is the biggest planet of them all</a:t>
            </a:r>
            <a:endParaRPr/>
          </a:p>
        </p:txBody>
      </p:sp>
      <p:sp>
        <p:nvSpPr>
          <p:cNvPr id="384" name="Google Shape;384;p52"/>
          <p:cNvSpPr txBox="1"/>
          <p:nvPr>
            <p:ph idx="4294967295" type="title"/>
          </p:nvPr>
        </p:nvSpPr>
        <p:spPr>
          <a:xfrm>
            <a:off x="4389858" y="1154750"/>
            <a:ext cx="2204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rbitron SemiBold"/>
                <a:ea typeface="Orbitron SemiBold"/>
                <a:cs typeface="Orbitron SemiBold"/>
                <a:sym typeface="Orbitron SemiBold"/>
              </a:rPr>
              <a:t>1991</a:t>
            </a:r>
            <a:endParaRPr sz="2400">
              <a:latin typeface="Orbitron SemiBold"/>
              <a:ea typeface="Orbitron SemiBold"/>
              <a:cs typeface="Orbitron SemiBold"/>
              <a:sym typeface="Orbitron SemiBold"/>
            </a:endParaRPr>
          </a:p>
        </p:txBody>
      </p:sp>
      <p:sp>
        <p:nvSpPr>
          <p:cNvPr id="385" name="Google Shape;385;p52"/>
          <p:cNvSpPr txBox="1"/>
          <p:nvPr>
            <p:ph idx="4294967295" type="subTitle"/>
          </p:nvPr>
        </p:nvSpPr>
        <p:spPr>
          <a:xfrm>
            <a:off x="4389858" y="1682450"/>
            <a:ext cx="2204100" cy="693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Despite being red, Mars is a cold place</a:t>
            </a:r>
            <a:endParaRPr/>
          </a:p>
        </p:txBody>
      </p:sp>
      <p:sp>
        <p:nvSpPr>
          <p:cNvPr id="386" name="Google Shape;386;p52"/>
          <p:cNvSpPr txBox="1"/>
          <p:nvPr>
            <p:ph idx="4294967295" type="title"/>
          </p:nvPr>
        </p:nvSpPr>
        <p:spPr>
          <a:xfrm>
            <a:off x="6224799" y="3387800"/>
            <a:ext cx="2204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rbitron SemiBold"/>
                <a:ea typeface="Orbitron SemiBold"/>
                <a:cs typeface="Orbitron SemiBold"/>
                <a:sym typeface="Orbitron SemiBold"/>
              </a:rPr>
              <a:t>2012</a:t>
            </a:r>
            <a:endParaRPr sz="2400">
              <a:latin typeface="Orbitron SemiBold"/>
              <a:ea typeface="Orbitron SemiBold"/>
              <a:cs typeface="Orbitron SemiBold"/>
              <a:sym typeface="Orbitron SemiBold"/>
            </a:endParaRPr>
          </a:p>
        </p:txBody>
      </p:sp>
      <p:sp>
        <p:nvSpPr>
          <p:cNvPr id="387" name="Google Shape;387;p52"/>
          <p:cNvSpPr txBox="1"/>
          <p:nvPr>
            <p:ph idx="4294967295" type="subTitle"/>
          </p:nvPr>
        </p:nvSpPr>
        <p:spPr>
          <a:xfrm>
            <a:off x="6224799" y="3915500"/>
            <a:ext cx="2204100" cy="693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t>Saturn is a gas giant and has several rings</a:t>
            </a:r>
            <a:endParaRPr/>
          </a:p>
        </p:txBody>
      </p:sp>
      <p:sp>
        <p:nvSpPr>
          <p:cNvPr id="388" name="Google Shape;388;p52"/>
          <p:cNvSpPr txBox="1"/>
          <p:nvPr>
            <p:ph idx="4294967295" type="title"/>
          </p:nvPr>
        </p:nvSpPr>
        <p:spPr>
          <a:xfrm>
            <a:off x="1382388" y="2584925"/>
            <a:ext cx="8793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3"/>
                </a:solidFill>
                <a:latin typeface="Orbitron SemiBold"/>
                <a:ea typeface="Orbitron SemiBold"/>
                <a:cs typeface="Orbitron SemiBold"/>
                <a:sym typeface="Orbitron SemiBold"/>
              </a:rPr>
              <a:t>01</a:t>
            </a:r>
            <a:endParaRPr sz="3000">
              <a:solidFill>
                <a:schemeClr val="accent3"/>
              </a:solidFill>
              <a:latin typeface="Orbitron SemiBold"/>
              <a:ea typeface="Orbitron SemiBold"/>
              <a:cs typeface="Orbitron SemiBold"/>
              <a:sym typeface="Orbitron SemiBold"/>
            </a:endParaRPr>
          </a:p>
        </p:txBody>
      </p:sp>
      <p:sp>
        <p:nvSpPr>
          <p:cNvPr id="389" name="Google Shape;389;p52"/>
          <p:cNvSpPr txBox="1"/>
          <p:nvPr>
            <p:ph idx="4294967295" type="title"/>
          </p:nvPr>
        </p:nvSpPr>
        <p:spPr>
          <a:xfrm>
            <a:off x="3217335" y="2584925"/>
            <a:ext cx="8793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3"/>
                </a:solidFill>
                <a:latin typeface="Orbitron SemiBold"/>
                <a:ea typeface="Orbitron SemiBold"/>
                <a:cs typeface="Orbitron SemiBold"/>
                <a:sym typeface="Orbitron SemiBold"/>
              </a:rPr>
              <a:t>02</a:t>
            </a:r>
            <a:endParaRPr sz="3000">
              <a:solidFill>
                <a:schemeClr val="accent3"/>
              </a:solidFill>
              <a:latin typeface="Orbitron SemiBold"/>
              <a:ea typeface="Orbitron SemiBold"/>
              <a:cs typeface="Orbitron SemiBold"/>
              <a:sym typeface="Orbitron SemiBold"/>
            </a:endParaRPr>
          </a:p>
        </p:txBody>
      </p:sp>
      <p:sp>
        <p:nvSpPr>
          <p:cNvPr id="390" name="Google Shape;390;p52"/>
          <p:cNvSpPr txBox="1"/>
          <p:nvPr>
            <p:ph idx="4294967295" type="title"/>
          </p:nvPr>
        </p:nvSpPr>
        <p:spPr>
          <a:xfrm>
            <a:off x="5052258" y="2584925"/>
            <a:ext cx="8793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3"/>
                </a:solidFill>
                <a:latin typeface="Orbitron SemiBold"/>
                <a:ea typeface="Orbitron SemiBold"/>
                <a:cs typeface="Orbitron SemiBold"/>
                <a:sym typeface="Orbitron SemiBold"/>
              </a:rPr>
              <a:t>03</a:t>
            </a:r>
            <a:endParaRPr sz="3000">
              <a:solidFill>
                <a:schemeClr val="accent3"/>
              </a:solidFill>
              <a:latin typeface="Orbitron SemiBold"/>
              <a:ea typeface="Orbitron SemiBold"/>
              <a:cs typeface="Orbitron SemiBold"/>
              <a:sym typeface="Orbitron SemiBold"/>
            </a:endParaRPr>
          </a:p>
        </p:txBody>
      </p:sp>
      <p:sp>
        <p:nvSpPr>
          <p:cNvPr id="391" name="Google Shape;391;p52"/>
          <p:cNvSpPr txBox="1"/>
          <p:nvPr>
            <p:ph idx="4294967295" type="title"/>
          </p:nvPr>
        </p:nvSpPr>
        <p:spPr>
          <a:xfrm>
            <a:off x="6887199" y="2584925"/>
            <a:ext cx="8793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3"/>
                </a:solidFill>
                <a:latin typeface="Orbitron SemiBold"/>
                <a:ea typeface="Orbitron SemiBold"/>
                <a:cs typeface="Orbitron SemiBold"/>
                <a:sym typeface="Orbitron SemiBold"/>
              </a:rPr>
              <a:t>04</a:t>
            </a:r>
            <a:endParaRPr sz="3000">
              <a:solidFill>
                <a:schemeClr val="accent3"/>
              </a:solidFill>
              <a:latin typeface="Orbitron SemiBold"/>
              <a:ea typeface="Orbitron SemiBold"/>
              <a:cs typeface="Orbitron SemiBold"/>
              <a:sym typeface="Orbitron SemiBold"/>
            </a:endParaRPr>
          </a:p>
        </p:txBody>
      </p:sp>
      <p:cxnSp>
        <p:nvCxnSpPr>
          <p:cNvPr id="392" name="Google Shape;392;p52"/>
          <p:cNvCxnSpPr>
            <a:stCxn id="381" idx="2"/>
            <a:endCxn id="388" idx="0"/>
          </p:cNvCxnSpPr>
          <p:nvPr/>
        </p:nvCxnSpPr>
        <p:spPr>
          <a:xfrm>
            <a:off x="1822038" y="2375450"/>
            <a:ext cx="0" cy="209400"/>
          </a:xfrm>
          <a:prstGeom prst="straightConnector1">
            <a:avLst/>
          </a:prstGeom>
          <a:noFill/>
          <a:ln cap="flat" cmpd="sng" w="28575">
            <a:solidFill>
              <a:schemeClr val="accent4"/>
            </a:solidFill>
            <a:prstDash val="solid"/>
            <a:round/>
            <a:headEnd len="med" w="med" type="none"/>
            <a:tailEnd len="med" w="med" type="none"/>
          </a:ln>
        </p:spPr>
      </p:cxnSp>
      <p:cxnSp>
        <p:nvCxnSpPr>
          <p:cNvPr id="393" name="Google Shape;393;p52"/>
          <p:cNvCxnSpPr>
            <a:stCxn id="389" idx="2"/>
            <a:endCxn id="382" idx="0"/>
          </p:cNvCxnSpPr>
          <p:nvPr/>
        </p:nvCxnSpPr>
        <p:spPr>
          <a:xfrm>
            <a:off x="3656985" y="3178325"/>
            <a:ext cx="0" cy="209400"/>
          </a:xfrm>
          <a:prstGeom prst="straightConnector1">
            <a:avLst/>
          </a:prstGeom>
          <a:noFill/>
          <a:ln cap="flat" cmpd="sng" w="28575">
            <a:solidFill>
              <a:schemeClr val="accent4"/>
            </a:solidFill>
            <a:prstDash val="solid"/>
            <a:round/>
            <a:headEnd len="med" w="med" type="none"/>
            <a:tailEnd len="med" w="med" type="none"/>
          </a:ln>
        </p:spPr>
      </p:cxnSp>
      <p:cxnSp>
        <p:nvCxnSpPr>
          <p:cNvPr id="394" name="Google Shape;394;p52"/>
          <p:cNvCxnSpPr>
            <a:stCxn id="385" idx="2"/>
            <a:endCxn id="390" idx="0"/>
          </p:cNvCxnSpPr>
          <p:nvPr/>
        </p:nvCxnSpPr>
        <p:spPr>
          <a:xfrm>
            <a:off x="5491908" y="2375450"/>
            <a:ext cx="0" cy="209400"/>
          </a:xfrm>
          <a:prstGeom prst="straightConnector1">
            <a:avLst/>
          </a:prstGeom>
          <a:noFill/>
          <a:ln cap="flat" cmpd="sng" w="28575">
            <a:solidFill>
              <a:schemeClr val="accent4"/>
            </a:solidFill>
            <a:prstDash val="solid"/>
            <a:round/>
            <a:headEnd len="med" w="med" type="none"/>
            <a:tailEnd len="med" w="med" type="none"/>
          </a:ln>
        </p:spPr>
      </p:cxnSp>
      <p:cxnSp>
        <p:nvCxnSpPr>
          <p:cNvPr id="395" name="Google Shape;395;p52"/>
          <p:cNvCxnSpPr>
            <a:stCxn id="391" idx="2"/>
            <a:endCxn id="386" idx="0"/>
          </p:cNvCxnSpPr>
          <p:nvPr/>
        </p:nvCxnSpPr>
        <p:spPr>
          <a:xfrm>
            <a:off x="7326849" y="3178325"/>
            <a:ext cx="0" cy="209400"/>
          </a:xfrm>
          <a:prstGeom prst="straightConnector1">
            <a:avLst/>
          </a:prstGeom>
          <a:noFill/>
          <a:ln cap="flat" cmpd="sng" w="28575">
            <a:solidFill>
              <a:schemeClr val="accent4"/>
            </a:solidFill>
            <a:prstDash val="solid"/>
            <a:round/>
            <a:headEnd len="med" w="med" type="none"/>
            <a:tailEnd len="med" w="med" type="none"/>
          </a:ln>
        </p:spPr>
      </p:cxnSp>
      <p:cxnSp>
        <p:nvCxnSpPr>
          <p:cNvPr id="396" name="Google Shape;396;p52"/>
          <p:cNvCxnSpPr>
            <a:stCxn id="388" idx="3"/>
            <a:endCxn id="389" idx="1"/>
          </p:cNvCxnSpPr>
          <p:nvPr/>
        </p:nvCxnSpPr>
        <p:spPr>
          <a:xfrm>
            <a:off x="2261688" y="2881625"/>
            <a:ext cx="955500" cy="0"/>
          </a:xfrm>
          <a:prstGeom prst="straightConnector1">
            <a:avLst/>
          </a:prstGeom>
          <a:noFill/>
          <a:ln cap="flat" cmpd="sng" w="28575">
            <a:solidFill>
              <a:schemeClr val="accent4"/>
            </a:solidFill>
            <a:prstDash val="solid"/>
            <a:round/>
            <a:headEnd len="med" w="med" type="none"/>
            <a:tailEnd len="med" w="med" type="none"/>
          </a:ln>
        </p:spPr>
      </p:cxnSp>
      <p:cxnSp>
        <p:nvCxnSpPr>
          <p:cNvPr id="397" name="Google Shape;397;p52"/>
          <p:cNvCxnSpPr>
            <a:stCxn id="389" idx="3"/>
            <a:endCxn id="390" idx="1"/>
          </p:cNvCxnSpPr>
          <p:nvPr/>
        </p:nvCxnSpPr>
        <p:spPr>
          <a:xfrm>
            <a:off x="4096635" y="2881625"/>
            <a:ext cx="955500" cy="0"/>
          </a:xfrm>
          <a:prstGeom prst="straightConnector1">
            <a:avLst/>
          </a:prstGeom>
          <a:noFill/>
          <a:ln cap="flat" cmpd="sng" w="28575">
            <a:solidFill>
              <a:schemeClr val="accent4"/>
            </a:solidFill>
            <a:prstDash val="solid"/>
            <a:round/>
            <a:headEnd len="med" w="med" type="none"/>
            <a:tailEnd len="med" w="med" type="none"/>
          </a:ln>
        </p:spPr>
      </p:cxnSp>
      <p:cxnSp>
        <p:nvCxnSpPr>
          <p:cNvPr id="398" name="Google Shape;398;p52"/>
          <p:cNvCxnSpPr>
            <a:stCxn id="390" idx="3"/>
            <a:endCxn id="391" idx="1"/>
          </p:cNvCxnSpPr>
          <p:nvPr/>
        </p:nvCxnSpPr>
        <p:spPr>
          <a:xfrm>
            <a:off x="5931558" y="2881625"/>
            <a:ext cx="955500" cy="0"/>
          </a:xfrm>
          <a:prstGeom prst="straightConnector1">
            <a:avLst/>
          </a:prstGeom>
          <a:noFill/>
          <a:ln cap="flat" cmpd="sng" w="28575">
            <a:solidFill>
              <a:schemeClr val="accent4"/>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ph idx="1" type="subTitle"/>
          </p:nvPr>
        </p:nvSpPr>
        <p:spPr>
          <a:xfrm>
            <a:off x="1205413" y="2444125"/>
            <a:ext cx="3078300" cy="6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Affordability</a:t>
            </a:r>
            <a:endParaRPr/>
          </a:p>
        </p:txBody>
      </p:sp>
      <p:sp>
        <p:nvSpPr>
          <p:cNvPr id="404" name="Google Shape;404;p53"/>
          <p:cNvSpPr txBox="1"/>
          <p:nvPr>
            <p:ph idx="2" type="subTitle"/>
          </p:nvPr>
        </p:nvSpPr>
        <p:spPr>
          <a:xfrm>
            <a:off x="4860288" y="2444125"/>
            <a:ext cx="3078300" cy="6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t>
            </a:r>
            <a:r>
              <a:rPr lang="en"/>
              <a:t>acks options</a:t>
            </a:r>
            <a:endParaRPr/>
          </a:p>
        </p:txBody>
      </p:sp>
      <p:sp>
        <p:nvSpPr>
          <p:cNvPr id="405" name="Google Shape;405;p53"/>
          <p:cNvSpPr txBox="1"/>
          <p:nvPr>
            <p:ph idx="3" type="subTitle"/>
          </p:nvPr>
        </p:nvSpPr>
        <p:spPr>
          <a:xfrm>
            <a:off x="1205413" y="3079450"/>
            <a:ext cx="30783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406" name="Google Shape;406;p53"/>
          <p:cNvSpPr txBox="1"/>
          <p:nvPr>
            <p:ph idx="4" type="subTitle"/>
          </p:nvPr>
        </p:nvSpPr>
        <p:spPr>
          <a:xfrm>
            <a:off x="4860288" y="3079450"/>
            <a:ext cx="30783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t>
            </a:r>
            <a:r>
              <a:rPr lang="en"/>
              <a:t>as a beautiful name and extremely high temperatures. It has a toxic atmosphere</a:t>
            </a:r>
            <a:endParaRPr/>
          </a:p>
        </p:txBody>
      </p:sp>
      <p:sp>
        <p:nvSpPr>
          <p:cNvPr id="407" name="Google Shape;407;p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a:t>
            </a:r>
            <a:r>
              <a:rPr lang="en"/>
              <a:t>ain problems</a:t>
            </a:r>
            <a:endParaRPr/>
          </a:p>
          <a:p>
            <a:pPr indent="0" lvl="0" marL="0" rtl="0" algn="l">
              <a:spcBef>
                <a:spcPts val="0"/>
              </a:spcBef>
              <a:spcAft>
                <a:spcPts val="0"/>
              </a:spcAft>
              <a:buNone/>
            </a:pPr>
            <a:r>
              <a:t/>
            </a:r>
            <a:endParaRPr/>
          </a:p>
        </p:txBody>
      </p:sp>
      <p:grpSp>
        <p:nvGrpSpPr>
          <p:cNvPr id="408" name="Google Shape;408;p53"/>
          <p:cNvGrpSpPr/>
          <p:nvPr/>
        </p:nvGrpSpPr>
        <p:grpSpPr>
          <a:xfrm>
            <a:off x="2502256" y="1923575"/>
            <a:ext cx="484625" cy="474939"/>
            <a:chOff x="2404875" y="3592725"/>
            <a:chExt cx="298525" cy="293825"/>
          </a:xfrm>
        </p:grpSpPr>
        <p:sp>
          <p:nvSpPr>
            <p:cNvPr id="409" name="Google Shape;409;p5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53"/>
          <p:cNvGrpSpPr/>
          <p:nvPr/>
        </p:nvGrpSpPr>
        <p:grpSpPr>
          <a:xfrm>
            <a:off x="6157146" y="1934874"/>
            <a:ext cx="484606" cy="452336"/>
            <a:chOff x="6052297" y="2022382"/>
            <a:chExt cx="419936" cy="391938"/>
          </a:xfrm>
        </p:grpSpPr>
        <p:sp>
          <p:nvSpPr>
            <p:cNvPr id="413" name="Google Shape;413;p53"/>
            <p:cNvSpPr/>
            <p:nvPr/>
          </p:nvSpPr>
          <p:spPr>
            <a:xfrm>
              <a:off x="6202828" y="2022382"/>
              <a:ext cx="120531" cy="54807"/>
            </a:xfrm>
            <a:custGeom>
              <a:rect b="b" l="l" r="r" t="t"/>
              <a:pathLst>
                <a:path extrusionOk="0" h="1752" w="3853">
                  <a:moveTo>
                    <a:pt x="1919" y="0"/>
                  </a:moveTo>
                  <a:cubicBezTo>
                    <a:pt x="1874" y="0"/>
                    <a:pt x="1829" y="10"/>
                    <a:pt x="1787" y="29"/>
                  </a:cubicBezTo>
                  <a:lnTo>
                    <a:pt x="0" y="808"/>
                  </a:lnTo>
                  <a:lnTo>
                    <a:pt x="1928" y="1752"/>
                  </a:lnTo>
                  <a:lnTo>
                    <a:pt x="3852" y="843"/>
                  </a:lnTo>
                  <a:lnTo>
                    <a:pt x="2056" y="30"/>
                  </a:lnTo>
                  <a:cubicBezTo>
                    <a:pt x="2013" y="10"/>
                    <a:pt x="1966" y="0"/>
                    <a:pt x="19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3"/>
            <p:cNvSpPr/>
            <p:nvPr/>
          </p:nvSpPr>
          <p:spPr>
            <a:xfrm>
              <a:off x="6185904" y="2066647"/>
              <a:ext cx="64880" cy="100573"/>
            </a:xfrm>
            <a:custGeom>
              <a:rect b="b" l="l" r="r" t="t"/>
              <a:pathLst>
                <a:path extrusionOk="0" h="3215" w="2074">
                  <a:moveTo>
                    <a:pt x="1" y="1"/>
                  </a:moveTo>
                  <a:lnTo>
                    <a:pt x="1" y="2292"/>
                  </a:lnTo>
                  <a:lnTo>
                    <a:pt x="2074" y="3214"/>
                  </a:lnTo>
                  <a:lnTo>
                    <a:pt x="2074" y="1016"/>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3"/>
            <p:cNvSpPr/>
            <p:nvPr/>
          </p:nvSpPr>
          <p:spPr>
            <a:xfrm>
              <a:off x="6179616" y="2346876"/>
              <a:ext cx="163388" cy="67445"/>
            </a:xfrm>
            <a:custGeom>
              <a:rect b="b" l="l" r="r" t="t"/>
              <a:pathLst>
                <a:path extrusionOk="0" h="2156" w="5223">
                  <a:moveTo>
                    <a:pt x="695" y="1"/>
                  </a:moveTo>
                  <a:cubicBezTo>
                    <a:pt x="312" y="1"/>
                    <a:pt x="1" y="313"/>
                    <a:pt x="1" y="695"/>
                  </a:cubicBezTo>
                  <a:lnTo>
                    <a:pt x="1" y="1842"/>
                  </a:lnTo>
                  <a:cubicBezTo>
                    <a:pt x="1" y="2015"/>
                    <a:pt x="141" y="2156"/>
                    <a:pt x="315" y="2156"/>
                  </a:cubicBezTo>
                  <a:lnTo>
                    <a:pt x="4907" y="2156"/>
                  </a:lnTo>
                  <a:cubicBezTo>
                    <a:pt x="5080" y="2156"/>
                    <a:pt x="5222" y="2015"/>
                    <a:pt x="5222" y="1842"/>
                  </a:cubicBezTo>
                  <a:lnTo>
                    <a:pt x="5222" y="695"/>
                  </a:lnTo>
                  <a:cubicBezTo>
                    <a:pt x="5222" y="313"/>
                    <a:pt x="4911" y="1"/>
                    <a:pt x="4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6275341" y="2067867"/>
              <a:ext cx="65005" cy="99353"/>
            </a:xfrm>
            <a:custGeom>
              <a:rect b="b" l="l" r="r" t="t"/>
              <a:pathLst>
                <a:path extrusionOk="0" h="3176" w="2078">
                  <a:moveTo>
                    <a:pt x="2078" y="0"/>
                  </a:moveTo>
                  <a:lnTo>
                    <a:pt x="1" y="981"/>
                  </a:lnTo>
                  <a:lnTo>
                    <a:pt x="1" y="3175"/>
                  </a:lnTo>
                  <a:lnTo>
                    <a:pt x="2078" y="2253"/>
                  </a:lnTo>
                  <a:lnTo>
                    <a:pt x="20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3"/>
            <p:cNvSpPr/>
            <p:nvPr/>
          </p:nvSpPr>
          <p:spPr>
            <a:xfrm>
              <a:off x="6052297" y="2094488"/>
              <a:ext cx="419936" cy="227924"/>
            </a:xfrm>
            <a:custGeom>
              <a:rect b="b" l="l" r="r" t="t"/>
              <a:pathLst>
                <a:path extrusionOk="0" h="7286" w="13424">
                  <a:moveTo>
                    <a:pt x="421" y="1"/>
                  </a:moveTo>
                  <a:cubicBezTo>
                    <a:pt x="267" y="1"/>
                    <a:pt x="127" y="92"/>
                    <a:pt x="63" y="233"/>
                  </a:cubicBezTo>
                  <a:cubicBezTo>
                    <a:pt x="0" y="374"/>
                    <a:pt x="25" y="539"/>
                    <a:pt x="128" y="654"/>
                  </a:cubicBezTo>
                  <a:lnTo>
                    <a:pt x="6010" y="7285"/>
                  </a:lnTo>
                  <a:lnTo>
                    <a:pt x="7353" y="7285"/>
                  </a:lnTo>
                  <a:lnTo>
                    <a:pt x="13293" y="656"/>
                  </a:lnTo>
                  <a:cubicBezTo>
                    <a:pt x="13397" y="539"/>
                    <a:pt x="13424" y="374"/>
                    <a:pt x="13360" y="233"/>
                  </a:cubicBezTo>
                  <a:cubicBezTo>
                    <a:pt x="13298" y="92"/>
                    <a:pt x="13156" y="1"/>
                    <a:pt x="13002" y="1"/>
                  </a:cubicBezTo>
                  <a:lnTo>
                    <a:pt x="9993" y="1"/>
                  </a:lnTo>
                  <a:lnTo>
                    <a:pt x="9993" y="1659"/>
                  </a:lnTo>
                  <a:cubicBezTo>
                    <a:pt x="9993" y="1813"/>
                    <a:pt x="9902" y="1955"/>
                    <a:pt x="9760" y="2018"/>
                  </a:cubicBezTo>
                  <a:lnTo>
                    <a:pt x="6897" y="3289"/>
                  </a:lnTo>
                  <a:cubicBezTo>
                    <a:pt x="6895" y="3288"/>
                    <a:pt x="6894" y="3288"/>
                    <a:pt x="6893" y="3288"/>
                  </a:cubicBezTo>
                  <a:cubicBezTo>
                    <a:pt x="6865" y="3288"/>
                    <a:pt x="6854" y="3323"/>
                    <a:pt x="6770" y="3323"/>
                  </a:cubicBezTo>
                  <a:cubicBezTo>
                    <a:pt x="6728" y="3323"/>
                    <a:pt x="6667" y="3315"/>
                    <a:pt x="6577" y="3289"/>
                  </a:cubicBezTo>
                  <a:lnTo>
                    <a:pt x="3719" y="2018"/>
                  </a:lnTo>
                  <a:cubicBezTo>
                    <a:pt x="3578" y="1955"/>
                    <a:pt x="3486" y="1813"/>
                    <a:pt x="3486" y="1659"/>
                  </a:cubicBezTo>
                  <a:lnTo>
                    <a:pt x="34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54"/>
          <p:cNvGrpSpPr/>
          <p:nvPr/>
        </p:nvGrpSpPr>
        <p:grpSpPr>
          <a:xfrm>
            <a:off x="2522045" y="1199751"/>
            <a:ext cx="483012" cy="483193"/>
            <a:chOff x="4547452" y="3459594"/>
            <a:chExt cx="417903" cy="418059"/>
          </a:xfrm>
        </p:grpSpPr>
        <p:sp>
          <p:nvSpPr>
            <p:cNvPr id="423" name="Google Shape;423;p54"/>
            <p:cNvSpPr/>
            <p:nvPr/>
          </p:nvSpPr>
          <p:spPr>
            <a:xfrm>
              <a:off x="4628474" y="3601054"/>
              <a:ext cx="40824" cy="40855"/>
            </a:xfrm>
            <a:custGeom>
              <a:rect b="b" l="l" r="r" t="t"/>
              <a:pathLst>
                <a:path extrusionOk="0" h="1306" w="1305">
                  <a:moveTo>
                    <a:pt x="653" y="1"/>
                  </a:moveTo>
                  <a:cubicBezTo>
                    <a:pt x="293" y="1"/>
                    <a:pt x="0" y="293"/>
                    <a:pt x="0" y="653"/>
                  </a:cubicBezTo>
                  <a:cubicBezTo>
                    <a:pt x="0" y="1013"/>
                    <a:pt x="293" y="1306"/>
                    <a:pt x="653" y="1306"/>
                  </a:cubicBezTo>
                  <a:cubicBezTo>
                    <a:pt x="1013" y="1306"/>
                    <a:pt x="1305" y="1013"/>
                    <a:pt x="1305" y="653"/>
                  </a:cubicBezTo>
                  <a:cubicBezTo>
                    <a:pt x="1305" y="293"/>
                    <a:pt x="1013" y="1"/>
                    <a:pt x="6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4"/>
            <p:cNvSpPr/>
            <p:nvPr/>
          </p:nvSpPr>
          <p:spPr>
            <a:xfrm>
              <a:off x="4843166" y="3601054"/>
              <a:ext cx="40886" cy="40855"/>
            </a:xfrm>
            <a:custGeom>
              <a:rect b="b" l="l" r="r" t="t"/>
              <a:pathLst>
                <a:path extrusionOk="0" h="1306" w="1307">
                  <a:moveTo>
                    <a:pt x="653" y="1"/>
                  </a:moveTo>
                  <a:cubicBezTo>
                    <a:pt x="293" y="1"/>
                    <a:pt x="1" y="293"/>
                    <a:pt x="1" y="653"/>
                  </a:cubicBezTo>
                  <a:cubicBezTo>
                    <a:pt x="1" y="1013"/>
                    <a:pt x="293" y="1306"/>
                    <a:pt x="653" y="1306"/>
                  </a:cubicBezTo>
                  <a:cubicBezTo>
                    <a:pt x="1014" y="1306"/>
                    <a:pt x="1307" y="1013"/>
                    <a:pt x="1307" y="653"/>
                  </a:cubicBezTo>
                  <a:cubicBezTo>
                    <a:pt x="1307" y="293"/>
                    <a:pt x="1014" y="1"/>
                    <a:pt x="6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4"/>
            <p:cNvSpPr/>
            <p:nvPr/>
          </p:nvSpPr>
          <p:spPr>
            <a:xfrm>
              <a:off x="4547452" y="3459594"/>
              <a:ext cx="417903" cy="418059"/>
            </a:xfrm>
            <a:custGeom>
              <a:rect b="b" l="l" r="r" t="t"/>
              <a:pathLst>
                <a:path extrusionOk="0" h="13364" w="13359">
                  <a:moveTo>
                    <a:pt x="1578" y="1560"/>
                  </a:moveTo>
                  <a:cubicBezTo>
                    <a:pt x="1679" y="1560"/>
                    <a:pt x="1779" y="1598"/>
                    <a:pt x="1856" y="1674"/>
                  </a:cubicBezTo>
                  <a:cubicBezTo>
                    <a:pt x="2008" y="1827"/>
                    <a:pt x="2008" y="2076"/>
                    <a:pt x="1856" y="2228"/>
                  </a:cubicBezTo>
                  <a:cubicBezTo>
                    <a:pt x="1779" y="2305"/>
                    <a:pt x="1679" y="2343"/>
                    <a:pt x="1579" y="2343"/>
                  </a:cubicBezTo>
                  <a:cubicBezTo>
                    <a:pt x="1479" y="2343"/>
                    <a:pt x="1379" y="2305"/>
                    <a:pt x="1302" y="2228"/>
                  </a:cubicBezTo>
                  <a:cubicBezTo>
                    <a:pt x="1149" y="2076"/>
                    <a:pt x="1149" y="1827"/>
                    <a:pt x="1302" y="1674"/>
                  </a:cubicBezTo>
                  <a:cubicBezTo>
                    <a:pt x="1378" y="1598"/>
                    <a:pt x="1478" y="1560"/>
                    <a:pt x="1578" y="1560"/>
                  </a:cubicBezTo>
                  <a:close/>
                  <a:moveTo>
                    <a:pt x="11789" y="1560"/>
                  </a:moveTo>
                  <a:cubicBezTo>
                    <a:pt x="11889" y="1560"/>
                    <a:pt x="11990" y="1598"/>
                    <a:pt x="12065" y="1674"/>
                  </a:cubicBezTo>
                  <a:cubicBezTo>
                    <a:pt x="12218" y="1827"/>
                    <a:pt x="12218" y="2076"/>
                    <a:pt x="12065" y="2228"/>
                  </a:cubicBezTo>
                  <a:cubicBezTo>
                    <a:pt x="11990" y="2305"/>
                    <a:pt x="11889" y="2343"/>
                    <a:pt x="11789" y="2343"/>
                  </a:cubicBezTo>
                  <a:cubicBezTo>
                    <a:pt x="11689" y="2343"/>
                    <a:pt x="11588" y="2305"/>
                    <a:pt x="11511" y="2228"/>
                  </a:cubicBezTo>
                  <a:cubicBezTo>
                    <a:pt x="11360" y="2076"/>
                    <a:pt x="11360" y="1827"/>
                    <a:pt x="11511" y="1674"/>
                  </a:cubicBezTo>
                  <a:cubicBezTo>
                    <a:pt x="11588" y="1598"/>
                    <a:pt x="11688" y="1560"/>
                    <a:pt x="11789" y="1560"/>
                  </a:cubicBezTo>
                  <a:close/>
                  <a:moveTo>
                    <a:pt x="4884" y="1560"/>
                  </a:moveTo>
                  <a:cubicBezTo>
                    <a:pt x="5100" y="1560"/>
                    <a:pt x="5275" y="1736"/>
                    <a:pt x="5275" y="1951"/>
                  </a:cubicBezTo>
                  <a:cubicBezTo>
                    <a:pt x="5275" y="2169"/>
                    <a:pt x="5099" y="2343"/>
                    <a:pt x="4884" y="2343"/>
                  </a:cubicBezTo>
                  <a:lnTo>
                    <a:pt x="3005" y="2343"/>
                  </a:lnTo>
                  <a:cubicBezTo>
                    <a:pt x="2787" y="2343"/>
                    <a:pt x="2613" y="2167"/>
                    <a:pt x="2613" y="1951"/>
                  </a:cubicBezTo>
                  <a:cubicBezTo>
                    <a:pt x="2613" y="1735"/>
                    <a:pt x="2789" y="1560"/>
                    <a:pt x="3005" y="1560"/>
                  </a:cubicBezTo>
                  <a:close/>
                  <a:moveTo>
                    <a:pt x="10364" y="1560"/>
                  </a:moveTo>
                  <a:cubicBezTo>
                    <a:pt x="10581" y="1560"/>
                    <a:pt x="10755" y="1736"/>
                    <a:pt x="10755" y="1951"/>
                  </a:cubicBezTo>
                  <a:cubicBezTo>
                    <a:pt x="10755" y="2169"/>
                    <a:pt x="10579" y="2343"/>
                    <a:pt x="10364" y="2343"/>
                  </a:cubicBezTo>
                  <a:lnTo>
                    <a:pt x="8380" y="2343"/>
                  </a:lnTo>
                  <a:cubicBezTo>
                    <a:pt x="8162" y="2343"/>
                    <a:pt x="7988" y="2167"/>
                    <a:pt x="7988" y="1951"/>
                  </a:cubicBezTo>
                  <a:cubicBezTo>
                    <a:pt x="7988" y="1735"/>
                    <a:pt x="8164" y="1560"/>
                    <a:pt x="8380" y="1560"/>
                  </a:cubicBezTo>
                  <a:close/>
                  <a:moveTo>
                    <a:pt x="3243" y="3739"/>
                  </a:moveTo>
                  <a:cubicBezTo>
                    <a:pt x="4033" y="3739"/>
                    <a:pt x="4679" y="4382"/>
                    <a:pt x="4679" y="5175"/>
                  </a:cubicBezTo>
                  <a:cubicBezTo>
                    <a:pt x="4679" y="5966"/>
                    <a:pt x="4035" y="6611"/>
                    <a:pt x="3243" y="6611"/>
                  </a:cubicBezTo>
                  <a:cubicBezTo>
                    <a:pt x="2452" y="6611"/>
                    <a:pt x="1807" y="5967"/>
                    <a:pt x="1807" y="5175"/>
                  </a:cubicBezTo>
                  <a:cubicBezTo>
                    <a:pt x="1808" y="4382"/>
                    <a:pt x="2452" y="3739"/>
                    <a:pt x="3243" y="3739"/>
                  </a:cubicBezTo>
                  <a:close/>
                  <a:moveTo>
                    <a:pt x="10106" y="3739"/>
                  </a:moveTo>
                  <a:cubicBezTo>
                    <a:pt x="10898" y="3739"/>
                    <a:pt x="11542" y="4382"/>
                    <a:pt x="11542" y="5175"/>
                  </a:cubicBezTo>
                  <a:cubicBezTo>
                    <a:pt x="11542" y="5966"/>
                    <a:pt x="10899" y="6611"/>
                    <a:pt x="10106" y="6611"/>
                  </a:cubicBezTo>
                  <a:cubicBezTo>
                    <a:pt x="9315" y="6611"/>
                    <a:pt x="8670" y="5967"/>
                    <a:pt x="8670" y="5175"/>
                  </a:cubicBezTo>
                  <a:cubicBezTo>
                    <a:pt x="8672" y="4382"/>
                    <a:pt x="9315" y="3739"/>
                    <a:pt x="10106" y="3739"/>
                  </a:cubicBezTo>
                  <a:close/>
                  <a:moveTo>
                    <a:pt x="4116" y="7177"/>
                  </a:moveTo>
                  <a:cubicBezTo>
                    <a:pt x="4806" y="7177"/>
                    <a:pt x="5367" y="7739"/>
                    <a:pt x="5367" y="8428"/>
                  </a:cubicBezTo>
                  <a:lnTo>
                    <a:pt x="5367" y="9859"/>
                  </a:lnTo>
                  <a:lnTo>
                    <a:pt x="4584" y="9859"/>
                  </a:lnTo>
                  <a:lnTo>
                    <a:pt x="4584" y="8428"/>
                  </a:lnTo>
                  <a:cubicBezTo>
                    <a:pt x="4584" y="8171"/>
                    <a:pt x="4374" y="7960"/>
                    <a:pt x="4116" y="7960"/>
                  </a:cubicBezTo>
                  <a:lnTo>
                    <a:pt x="2371" y="7960"/>
                  </a:lnTo>
                  <a:cubicBezTo>
                    <a:pt x="2113" y="7960"/>
                    <a:pt x="1903" y="8171"/>
                    <a:pt x="1903" y="8428"/>
                  </a:cubicBezTo>
                  <a:lnTo>
                    <a:pt x="1903" y="9859"/>
                  </a:lnTo>
                  <a:lnTo>
                    <a:pt x="1279" y="9859"/>
                  </a:lnTo>
                  <a:cubicBezTo>
                    <a:pt x="1223" y="9859"/>
                    <a:pt x="1169" y="9849"/>
                    <a:pt x="1119" y="9832"/>
                  </a:cubicBezTo>
                  <a:lnTo>
                    <a:pt x="1119" y="8428"/>
                  </a:lnTo>
                  <a:cubicBezTo>
                    <a:pt x="1119" y="7739"/>
                    <a:pt x="1680" y="7177"/>
                    <a:pt x="2371" y="7177"/>
                  </a:cubicBezTo>
                  <a:close/>
                  <a:moveTo>
                    <a:pt x="7084" y="784"/>
                  </a:moveTo>
                  <a:lnTo>
                    <a:pt x="7084" y="9859"/>
                  </a:lnTo>
                  <a:lnTo>
                    <a:pt x="6300" y="9859"/>
                  </a:lnTo>
                  <a:lnTo>
                    <a:pt x="6300" y="784"/>
                  </a:lnTo>
                  <a:close/>
                  <a:moveTo>
                    <a:pt x="10978" y="7177"/>
                  </a:moveTo>
                  <a:cubicBezTo>
                    <a:pt x="11668" y="7177"/>
                    <a:pt x="12230" y="7739"/>
                    <a:pt x="12230" y="8428"/>
                  </a:cubicBezTo>
                  <a:lnTo>
                    <a:pt x="12230" y="9836"/>
                  </a:lnTo>
                  <a:cubicBezTo>
                    <a:pt x="12182" y="9852"/>
                    <a:pt x="12132" y="9859"/>
                    <a:pt x="12080" y="9859"/>
                  </a:cubicBezTo>
                  <a:lnTo>
                    <a:pt x="11447" y="9859"/>
                  </a:lnTo>
                  <a:lnTo>
                    <a:pt x="11447" y="8428"/>
                  </a:lnTo>
                  <a:cubicBezTo>
                    <a:pt x="11447" y="8171"/>
                    <a:pt x="11237" y="7960"/>
                    <a:pt x="10978" y="7960"/>
                  </a:cubicBezTo>
                  <a:lnTo>
                    <a:pt x="9233" y="7960"/>
                  </a:lnTo>
                  <a:cubicBezTo>
                    <a:pt x="8976" y="7960"/>
                    <a:pt x="8765" y="8171"/>
                    <a:pt x="8765" y="8428"/>
                  </a:cubicBezTo>
                  <a:lnTo>
                    <a:pt x="8765" y="9859"/>
                  </a:lnTo>
                  <a:lnTo>
                    <a:pt x="7982" y="9859"/>
                  </a:lnTo>
                  <a:lnTo>
                    <a:pt x="7982" y="8428"/>
                  </a:lnTo>
                  <a:cubicBezTo>
                    <a:pt x="7982" y="7739"/>
                    <a:pt x="8543" y="7177"/>
                    <a:pt x="9233" y="7177"/>
                  </a:cubicBezTo>
                  <a:close/>
                  <a:moveTo>
                    <a:pt x="1279" y="0"/>
                  </a:moveTo>
                  <a:cubicBezTo>
                    <a:pt x="575" y="0"/>
                    <a:pt x="0" y="575"/>
                    <a:pt x="0" y="1279"/>
                  </a:cubicBezTo>
                  <a:lnTo>
                    <a:pt x="0" y="9363"/>
                  </a:lnTo>
                  <a:cubicBezTo>
                    <a:pt x="0" y="10068"/>
                    <a:pt x="575" y="10643"/>
                    <a:pt x="1279" y="10643"/>
                  </a:cubicBezTo>
                  <a:lnTo>
                    <a:pt x="4620" y="10643"/>
                  </a:lnTo>
                  <a:lnTo>
                    <a:pt x="4315" y="12581"/>
                  </a:lnTo>
                  <a:lnTo>
                    <a:pt x="3590" y="12581"/>
                  </a:lnTo>
                  <a:cubicBezTo>
                    <a:pt x="3374" y="12581"/>
                    <a:pt x="3200" y="12757"/>
                    <a:pt x="3200" y="12972"/>
                  </a:cubicBezTo>
                  <a:cubicBezTo>
                    <a:pt x="3200" y="13189"/>
                    <a:pt x="3375" y="13363"/>
                    <a:pt x="3590" y="13363"/>
                  </a:cubicBezTo>
                  <a:lnTo>
                    <a:pt x="9792" y="13363"/>
                  </a:lnTo>
                  <a:cubicBezTo>
                    <a:pt x="10009" y="13363"/>
                    <a:pt x="10183" y="13188"/>
                    <a:pt x="10183" y="12972"/>
                  </a:cubicBezTo>
                  <a:cubicBezTo>
                    <a:pt x="10183" y="12756"/>
                    <a:pt x="10008" y="12581"/>
                    <a:pt x="9792" y="12581"/>
                  </a:cubicBezTo>
                  <a:lnTo>
                    <a:pt x="9018" y="12581"/>
                  </a:lnTo>
                  <a:lnTo>
                    <a:pt x="8745" y="10643"/>
                  </a:lnTo>
                  <a:lnTo>
                    <a:pt x="12079" y="10643"/>
                  </a:lnTo>
                  <a:cubicBezTo>
                    <a:pt x="12783" y="10643"/>
                    <a:pt x="13358" y="10068"/>
                    <a:pt x="13358" y="9363"/>
                  </a:cubicBezTo>
                  <a:lnTo>
                    <a:pt x="13358" y="1279"/>
                  </a:lnTo>
                  <a:cubicBezTo>
                    <a:pt x="13359" y="575"/>
                    <a:pt x="12787" y="0"/>
                    <a:pt x="120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54"/>
          <p:cNvSpPr txBox="1"/>
          <p:nvPr>
            <p:ph type="title"/>
          </p:nvPr>
        </p:nvSpPr>
        <p:spPr>
          <a:xfrm>
            <a:off x="1458692" y="1682850"/>
            <a:ext cx="26097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File size</a:t>
            </a:r>
            <a:endParaRPr/>
          </a:p>
        </p:txBody>
      </p:sp>
      <p:sp>
        <p:nvSpPr>
          <p:cNvPr id="427" name="Google Shape;427;p54"/>
          <p:cNvSpPr txBox="1"/>
          <p:nvPr>
            <p:ph idx="1" type="subTitle"/>
          </p:nvPr>
        </p:nvSpPr>
        <p:spPr>
          <a:xfrm>
            <a:off x="1458681" y="2210550"/>
            <a:ext cx="2609700" cy="6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428" name="Google Shape;428;p54"/>
          <p:cNvSpPr txBox="1"/>
          <p:nvPr>
            <p:ph idx="2" type="title"/>
          </p:nvPr>
        </p:nvSpPr>
        <p:spPr>
          <a:xfrm>
            <a:off x="5075619" y="1682850"/>
            <a:ext cx="26097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Video quality</a:t>
            </a:r>
            <a:endParaRPr/>
          </a:p>
        </p:txBody>
      </p:sp>
      <p:sp>
        <p:nvSpPr>
          <p:cNvPr id="429" name="Google Shape;429;p54"/>
          <p:cNvSpPr txBox="1"/>
          <p:nvPr>
            <p:ph idx="3" type="subTitle"/>
          </p:nvPr>
        </p:nvSpPr>
        <p:spPr>
          <a:xfrm>
            <a:off x="5075605" y="2210550"/>
            <a:ext cx="2609700" cy="6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a:t>
            </a:r>
            <a:r>
              <a:rPr lang="en"/>
              <a:t>the biggest planet in the Solar System</a:t>
            </a:r>
            <a:endParaRPr/>
          </a:p>
        </p:txBody>
      </p:sp>
      <p:sp>
        <p:nvSpPr>
          <p:cNvPr id="430" name="Google Shape;430;p54"/>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omplex technology</a:t>
            </a:r>
            <a:endParaRPr/>
          </a:p>
        </p:txBody>
      </p:sp>
      <p:sp>
        <p:nvSpPr>
          <p:cNvPr id="431" name="Google Shape;431;p54"/>
          <p:cNvSpPr txBox="1"/>
          <p:nvPr>
            <p:ph idx="4" type="title"/>
          </p:nvPr>
        </p:nvSpPr>
        <p:spPr>
          <a:xfrm>
            <a:off x="1458692" y="3452000"/>
            <a:ext cx="26097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Resolution</a:t>
            </a:r>
            <a:endParaRPr/>
          </a:p>
        </p:txBody>
      </p:sp>
      <p:sp>
        <p:nvSpPr>
          <p:cNvPr id="432" name="Google Shape;432;p54"/>
          <p:cNvSpPr txBox="1"/>
          <p:nvPr>
            <p:ph idx="5" type="subTitle"/>
          </p:nvPr>
        </p:nvSpPr>
        <p:spPr>
          <a:xfrm>
            <a:off x="1458681" y="3979700"/>
            <a:ext cx="2609700" cy="6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433" name="Google Shape;433;p54"/>
          <p:cNvSpPr txBox="1"/>
          <p:nvPr>
            <p:ph idx="6" type="title"/>
          </p:nvPr>
        </p:nvSpPr>
        <p:spPr>
          <a:xfrm>
            <a:off x="5075619" y="3452000"/>
            <a:ext cx="26097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space</a:t>
            </a:r>
            <a:endParaRPr/>
          </a:p>
        </p:txBody>
      </p:sp>
      <p:sp>
        <p:nvSpPr>
          <p:cNvPr id="434" name="Google Shape;434;p54"/>
          <p:cNvSpPr txBox="1"/>
          <p:nvPr>
            <p:ph idx="7" type="subTitle"/>
          </p:nvPr>
        </p:nvSpPr>
        <p:spPr>
          <a:xfrm>
            <a:off x="5075605" y="3979700"/>
            <a:ext cx="2609700" cy="6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grpSp>
        <p:nvGrpSpPr>
          <p:cNvPr id="435" name="Google Shape;435;p54"/>
          <p:cNvGrpSpPr/>
          <p:nvPr/>
        </p:nvGrpSpPr>
        <p:grpSpPr>
          <a:xfrm>
            <a:off x="6138963" y="1199839"/>
            <a:ext cx="483020" cy="483020"/>
            <a:chOff x="1325229" y="1337546"/>
            <a:chExt cx="418091" cy="418091"/>
          </a:xfrm>
        </p:grpSpPr>
        <p:sp>
          <p:nvSpPr>
            <p:cNvPr id="436" name="Google Shape;436;p54"/>
            <p:cNvSpPr/>
            <p:nvPr/>
          </p:nvSpPr>
          <p:spPr>
            <a:xfrm>
              <a:off x="1325229" y="1337546"/>
              <a:ext cx="418091" cy="418091"/>
            </a:xfrm>
            <a:custGeom>
              <a:rect b="b" l="l" r="r" t="t"/>
              <a:pathLst>
                <a:path extrusionOk="0" h="13365" w="13365">
                  <a:moveTo>
                    <a:pt x="7073" y="1679"/>
                  </a:moveTo>
                  <a:cubicBezTo>
                    <a:pt x="9658" y="1879"/>
                    <a:pt x="11701" y="4047"/>
                    <a:pt x="11701" y="6682"/>
                  </a:cubicBezTo>
                  <a:cubicBezTo>
                    <a:pt x="11700" y="9318"/>
                    <a:pt x="9658" y="11485"/>
                    <a:pt x="7073" y="11685"/>
                  </a:cubicBezTo>
                  <a:lnTo>
                    <a:pt x="7073" y="11207"/>
                  </a:lnTo>
                  <a:cubicBezTo>
                    <a:pt x="7073" y="10991"/>
                    <a:pt x="6898" y="10816"/>
                    <a:pt x="6683" y="10816"/>
                  </a:cubicBezTo>
                  <a:cubicBezTo>
                    <a:pt x="6466" y="10816"/>
                    <a:pt x="6292" y="10992"/>
                    <a:pt x="6292" y="11207"/>
                  </a:cubicBezTo>
                  <a:lnTo>
                    <a:pt x="6292" y="11685"/>
                  </a:lnTo>
                  <a:cubicBezTo>
                    <a:pt x="3706" y="11485"/>
                    <a:pt x="1663" y="9317"/>
                    <a:pt x="1663" y="6682"/>
                  </a:cubicBezTo>
                  <a:cubicBezTo>
                    <a:pt x="1663" y="4047"/>
                    <a:pt x="3707" y="1879"/>
                    <a:pt x="6292" y="1679"/>
                  </a:cubicBezTo>
                  <a:lnTo>
                    <a:pt x="6292" y="2312"/>
                  </a:lnTo>
                  <a:cubicBezTo>
                    <a:pt x="6292" y="2528"/>
                    <a:pt x="6467" y="2702"/>
                    <a:pt x="6683" y="2702"/>
                  </a:cubicBezTo>
                  <a:cubicBezTo>
                    <a:pt x="6899" y="2702"/>
                    <a:pt x="7073" y="2526"/>
                    <a:pt x="7073" y="2312"/>
                  </a:cubicBezTo>
                  <a:lnTo>
                    <a:pt x="7073" y="1679"/>
                  </a:lnTo>
                  <a:close/>
                  <a:moveTo>
                    <a:pt x="6683" y="0"/>
                  </a:moveTo>
                  <a:cubicBezTo>
                    <a:pt x="6466" y="0"/>
                    <a:pt x="6292" y="176"/>
                    <a:pt x="6292" y="391"/>
                  </a:cubicBezTo>
                  <a:lnTo>
                    <a:pt x="6292" y="894"/>
                  </a:lnTo>
                  <a:cubicBezTo>
                    <a:pt x="4888" y="986"/>
                    <a:pt x="3584" y="1577"/>
                    <a:pt x="2580" y="2580"/>
                  </a:cubicBezTo>
                  <a:cubicBezTo>
                    <a:pt x="1578" y="3584"/>
                    <a:pt x="988" y="4888"/>
                    <a:pt x="894" y="6292"/>
                  </a:cubicBezTo>
                  <a:lnTo>
                    <a:pt x="391" y="6292"/>
                  </a:lnTo>
                  <a:cubicBezTo>
                    <a:pt x="175" y="6292"/>
                    <a:pt x="1" y="6467"/>
                    <a:pt x="1" y="6682"/>
                  </a:cubicBezTo>
                  <a:cubicBezTo>
                    <a:pt x="1" y="6899"/>
                    <a:pt x="176" y="7073"/>
                    <a:pt x="391" y="7073"/>
                  </a:cubicBezTo>
                  <a:lnTo>
                    <a:pt x="894" y="7073"/>
                  </a:lnTo>
                  <a:cubicBezTo>
                    <a:pt x="986" y="8477"/>
                    <a:pt x="1578" y="9781"/>
                    <a:pt x="2580" y="10785"/>
                  </a:cubicBezTo>
                  <a:cubicBezTo>
                    <a:pt x="3584" y="11787"/>
                    <a:pt x="4888" y="12378"/>
                    <a:pt x="6292" y="12470"/>
                  </a:cubicBezTo>
                  <a:lnTo>
                    <a:pt x="6292" y="12973"/>
                  </a:lnTo>
                  <a:cubicBezTo>
                    <a:pt x="6292" y="13190"/>
                    <a:pt x="6467" y="13365"/>
                    <a:pt x="6683" y="13365"/>
                  </a:cubicBezTo>
                  <a:cubicBezTo>
                    <a:pt x="6899" y="13365"/>
                    <a:pt x="7073" y="13188"/>
                    <a:pt x="7073" y="12973"/>
                  </a:cubicBezTo>
                  <a:lnTo>
                    <a:pt x="7073" y="12470"/>
                  </a:lnTo>
                  <a:cubicBezTo>
                    <a:pt x="8477" y="12378"/>
                    <a:pt x="9781" y="11787"/>
                    <a:pt x="10785" y="10785"/>
                  </a:cubicBezTo>
                  <a:cubicBezTo>
                    <a:pt x="11787" y="9781"/>
                    <a:pt x="12377" y="8477"/>
                    <a:pt x="12470" y="7073"/>
                  </a:cubicBezTo>
                  <a:lnTo>
                    <a:pt x="12973" y="7073"/>
                  </a:lnTo>
                  <a:cubicBezTo>
                    <a:pt x="13190" y="7073"/>
                    <a:pt x="13365" y="6898"/>
                    <a:pt x="13365" y="6682"/>
                  </a:cubicBezTo>
                  <a:cubicBezTo>
                    <a:pt x="13365" y="6466"/>
                    <a:pt x="13188" y="6292"/>
                    <a:pt x="12973" y="6292"/>
                  </a:cubicBezTo>
                  <a:lnTo>
                    <a:pt x="12470" y="6292"/>
                  </a:lnTo>
                  <a:cubicBezTo>
                    <a:pt x="12377" y="4888"/>
                    <a:pt x="11787" y="3584"/>
                    <a:pt x="10785" y="2580"/>
                  </a:cubicBezTo>
                  <a:cubicBezTo>
                    <a:pt x="9781" y="1577"/>
                    <a:pt x="8477" y="987"/>
                    <a:pt x="7073" y="894"/>
                  </a:cubicBezTo>
                  <a:lnTo>
                    <a:pt x="7073" y="391"/>
                  </a:lnTo>
                  <a:cubicBezTo>
                    <a:pt x="7073" y="175"/>
                    <a:pt x="6898" y="0"/>
                    <a:pt x="668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4"/>
            <p:cNvSpPr/>
            <p:nvPr/>
          </p:nvSpPr>
          <p:spPr>
            <a:xfrm>
              <a:off x="1471506" y="1483854"/>
              <a:ext cx="125505" cy="125474"/>
            </a:xfrm>
            <a:custGeom>
              <a:rect b="b" l="l" r="r" t="t"/>
              <a:pathLst>
                <a:path extrusionOk="0" h="4011" w="4012">
                  <a:moveTo>
                    <a:pt x="2006" y="908"/>
                  </a:moveTo>
                  <a:cubicBezTo>
                    <a:pt x="2611" y="908"/>
                    <a:pt x="3103" y="1400"/>
                    <a:pt x="3103" y="2005"/>
                  </a:cubicBezTo>
                  <a:cubicBezTo>
                    <a:pt x="3103" y="2611"/>
                    <a:pt x="2611" y="3103"/>
                    <a:pt x="2006" y="3103"/>
                  </a:cubicBezTo>
                  <a:cubicBezTo>
                    <a:pt x="1399" y="3103"/>
                    <a:pt x="907" y="2611"/>
                    <a:pt x="907" y="2005"/>
                  </a:cubicBezTo>
                  <a:cubicBezTo>
                    <a:pt x="907" y="1400"/>
                    <a:pt x="1399" y="908"/>
                    <a:pt x="2006" y="908"/>
                  </a:cubicBezTo>
                  <a:close/>
                  <a:moveTo>
                    <a:pt x="2006" y="0"/>
                  </a:moveTo>
                  <a:cubicBezTo>
                    <a:pt x="898" y="0"/>
                    <a:pt x="0" y="898"/>
                    <a:pt x="0" y="2005"/>
                  </a:cubicBezTo>
                  <a:cubicBezTo>
                    <a:pt x="0" y="3113"/>
                    <a:pt x="898" y="4011"/>
                    <a:pt x="2006" y="4011"/>
                  </a:cubicBezTo>
                  <a:cubicBezTo>
                    <a:pt x="3113" y="4011"/>
                    <a:pt x="4011" y="3113"/>
                    <a:pt x="4011" y="2005"/>
                  </a:cubicBezTo>
                  <a:cubicBezTo>
                    <a:pt x="4012" y="898"/>
                    <a:pt x="3113" y="0"/>
                    <a:pt x="200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4"/>
            <p:cNvSpPr/>
            <p:nvPr/>
          </p:nvSpPr>
          <p:spPr>
            <a:xfrm>
              <a:off x="1524374" y="1536753"/>
              <a:ext cx="19708" cy="19677"/>
            </a:xfrm>
            <a:custGeom>
              <a:rect b="b" l="l" r="r" t="t"/>
              <a:pathLst>
                <a:path extrusionOk="0" h="629" w="630">
                  <a:moveTo>
                    <a:pt x="316" y="1"/>
                  </a:moveTo>
                  <a:cubicBezTo>
                    <a:pt x="142" y="1"/>
                    <a:pt x="1" y="141"/>
                    <a:pt x="1" y="314"/>
                  </a:cubicBezTo>
                  <a:cubicBezTo>
                    <a:pt x="1" y="488"/>
                    <a:pt x="142" y="628"/>
                    <a:pt x="316" y="628"/>
                  </a:cubicBezTo>
                  <a:cubicBezTo>
                    <a:pt x="488" y="628"/>
                    <a:pt x="629" y="488"/>
                    <a:pt x="629" y="314"/>
                  </a:cubicBezTo>
                  <a:cubicBezTo>
                    <a:pt x="629" y="141"/>
                    <a:pt x="490" y="1"/>
                    <a:pt x="31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4"/>
            <p:cNvSpPr/>
            <p:nvPr/>
          </p:nvSpPr>
          <p:spPr>
            <a:xfrm>
              <a:off x="1398493" y="1488077"/>
              <a:ext cx="71043" cy="116246"/>
            </a:xfrm>
            <a:custGeom>
              <a:rect b="b" l="l" r="r" t="t"/>
              <a:pathLst>
                <a:path extrusionOk="0" h="3716" w="2271">
                  <a:moveTo>
                    <a:pt x="2271" y="0"/>
                  </a:moveTo>
                  <a:lnTo>
                    <a:pt x="2271" y="0"/>
                  </a:lnTo>
                  <a:cubicBezTo>
                    <a:pt x="1122" y="442"/>
                    <a:pt x="434" y="1185"/>
                    <a:pt x="126" y="1593"/>
                  </a:cubicBezTo>
                  <a:cubicBezTo>
                    <a:pt x="0" y="1757"/>
                    <a:pt x="2" y="1984"/>
                    <a:pt x="130" y="2148"/>
                  </a:cubicBezTo>
                  <a:cubicBezTo>
                    <a:pt x="437" y="2544"/>
                    <a:pt x="1117" y="3268"/>
                    <a:pt x="2248" y="3716"/>
                  </a:cubicBezTo>
                  <a:cubicBezTo>
                    <a:pt x="1798" y="3206"/>
                    <a:pt x="1550" y="2558"/>
                    <a:pt x="1550" y="1872"/>
                  </a:cubicBezTo>
                  <a:cubicBezTo>
                    <a:pt x="1550" y="1173"/>
                    <a:pt x="1806" y="513"/>
                    <a:pt x="227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4"/>
            <p:cNvSpPr/>
            <p:nvPr/>
          </p:nvSpPr>
          <p:spPr>
            <a:xfrm>
              <a:off x="1598920" y="1488859"/>
              <a:ext cx="71043" cy="116308"/>
            </a:xfrm>
            <a:custGeom>
              <a:rect b="b" l="l" r="r" t="t"/>
              <a:pathLst>
                <a:path extrusionOk="0" h="3718" w="2271">
                  <a:moveTo>
                    <a:pt x="23" y="0"/>
                  </a:moveTo>
                  <a:lnTo>
                    <a:pt x="23" y="0"/>
                  </a:lnTo>
                  <a:cubicBezTo>
                    <a:pt x="474" y="511"/>
                    <a:pt x="721" y="1159"/>
                    <a:pt x="721" y="1845"/>
                  </a:cubicBezTo>
                  <a:cubicBezTo>
                    <a:pt x="721" y="2544"/>
                    <a:pt x="466" y="3204"/>
                    <a:pt x="1" y="3718"/>
                  </a:cubicBezTo>
                  <a:cubicBezTo>
                    <a:pt x="1150" y="3273"/>
                    <a:pt x="1837" y="2532"/>
                    <a:pt x="2145" y="2123"/>
                  </a:cubicBezTo>
                  <a:cubicBezTo>
                    <a:pt x="2271" y="1959"/>
                    <a:pt x="2269" y="1732"/>
                    <a:pt x="2141" y="1568"/>
                  </a:cubicBezTo>
                  <a:cubicBezTo>
                    <a:pt x="1834" y="1171"/>
                    <a:pt x="1155" y="447"/>
                    <a:pt x="2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54"/>
          <p:cNvGrpSpPr/>
          <p:nvPr/>
        </p:nvGrpSpPr>
        <p:grpSpPr>
          <a:xfrm>
            <a:off x="2522012" y="2970018"/>
            <a:ext cx="483023" cy="481175"/>
            <a:chOff x="2085450" y="842250"/>
            <a:chExt cx="483700" cy="481850"/>
          </a:xfrm>
        </p:grpSpPr>
        <p:sp>
          <p:nvSpPr>
            <p:cNvPr id="442" name="Google Shape;442;p5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 name="Google Shape;443;p5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 name="Google Shape;444;p5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5" name="Google Shape;445;p54"/>
          <p:cNvGrpSpPr/>
          <p:nvPr/>
        </p:nvGrpSpPr>
        <p:grpSpPr>
          <a:xfrm>
            <a:off x="6138969" y="2969199"/>
            <a:ext cx="483009" cy="482792"/>
            <a:chOff x="3243191" y="1996386"/>
            <a:chExt cx="418153" cy="417965"/>
          </a:xfrm>
        </p:grpSpPr>
        <p:sp>
          <p:nvSpPr>
            <p:cNvPr id="446" name="Google Shape;446;p54"/>
            <p:cNvSpPr/>
            <p:nvPr/>
          </p:nvSpPr>
          <p:spPr>
            <a:xfrm>
              <a:off x="3604973" y="2102246"/>
              <a:ext cx="56371" cy="309321"/>
            </a:xfrm>
            <a:custGeom>
              <a:rect b="b" l="l" r="r" t="t"/>
              <a:pathLst>
                <a:path extrusionOk="0" h="9888" w="1802">
                  <a:moveTo>
                    <a:pt x="1802" y="0"/>
                  </a:moveTo>
                  <a:cubicBezTo>
                    <a:pt x="1415" y="271"/>
                    <a:pt x="872" y="531"/>
                    <a:pt x="118" y="759"/>
                  </a:cubicBezTo>
                  <a:cubicBezTo>
                    <a:pt x="48" y="780"/>
                    <a:pt x="1" y="843"/>
                    <a:pt x="1" y="915"/>
                  </a:cubicBezTo>
                  <a:lnTo>
                    <a:pt x="1" y="9658"/>
                  </a:lnTo>
                  <a:cubicBezTo>
                    <a:pt x="1" y="9789"/>
                    <a:pt x="108" y="9888"/>
                    <a:pt x="229" y="9888"/>
                  </a:cubicBezTo>
                  <a:cubicBezTo>
                    <a:pt x="256" y="9888"/>
                    <a:pt x="283" y="9883"/>
                    <a:pt x="310" y="9872"/>
                  </a:cubicBezTo>
                  <a:cubicBezTo>
                    <a:pt x="1258" y="9512"/>
                    <a:pt x="1802" y="8986"/>
                    <a:pt x="1802" y="8572"/>
                  </a:cubicBezTo>
                  <a:lnTo>
                    <a:pt x="18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4"/>
            <p:cNvSpPr/>
            <p:nvPr/>
          </p:nvSpPr>
          <p:spPr>
            <a:xfrm>
              <a:off x="3428696" y="2054103"/>
              <a:ext cx="46236" cy="46298"/>
            </a:xfrm>
            <a:custGeom>
              <a:rect b="b" l="l" r="r" t="t"/>
              <a:pathLst>
                <a:path extrusionOk="0" h="1480" w="1478">
                  <a:moveTo>
                    <a:pt x="739" y="0"/>
                  </a:moveTo>
                  <a:cubicBezTo>
                    <a:pt x="331" y="0"/>
                    <a:pt x="0" y="333"/>
                    <a:pt x="0" y="740"/>
                  </a:cubicBezTo>
                  <a:cubicBezTo>
                    <a:pt x="0" y="1148"/>
                    <a:pt x="331" y="1480"/>
                    <a:pt x="739" y="1480"/>
                  </a:cubicBezTo>
                  <a:cubicBezTo>
                    <a:pt x="1147" y="1480"/>
                    <a:pt x="1477" y="1148"/>
                    <a:pt x="1477" y="740"/>
                  </a:cubicBezTo>
                  <a:cubicBezTo>
                    <a:pt x="1477" y="333"/>
                    <a:pt x="1147" y="0"/>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4"/>
            <p:cNvSpPr/>
            <p:nvPr/>
          </p:nvSpPr>
          <p:spPr>
            <a:xfrm>
              <a:off x="3243191" y="1996386"/>
              <a:ext cx="418153" cy="298842"/>
            </a:xfrm>
            <a:custGeom>
              <a:rect b="b" l="l" r="r" t="t"/>
              <a:pathLst>
                <a:path extrusionOk="0" h="9553" w="13367">
                  <a:moveTo>
                    <a:pt x="6669" y="959"/>
                  </a:moveTo>
                  <a:cubicBezTo>
                    <a:pt x="7565" y="959"/>
                    <a:pt x="8294" y="1690"/>
                    <a:pt x="8294" y="2587"/>
                  </a:cubicBezTo>
                  <a:cubicBezTo>
                    <a:pt x="8294" y="3483"/>
                    <a:pt x="7565" y="4214"/>
                    <a:pt x="6669" y="4214"/>
                  </a:cubicBezTo>
                  <a:cubicBezTo>
                    <a:pt x="5772" y="4214"/>
                    <a:pt x="5043" y="3485"/>
                    <a:pt x="5043" y="2587"/>
                  </a:cubicBezTo>
                  <a:cubicBezTo>
                    <a:pt x="5043" y="1690"/>
                    <a:pt x="5772" y="959"/>
                    <a:pt x="6669" y="959"/>
                  </a:cubicBezTo>
                  <a:close/>
                  <a:moveTo>
                    <a:pt x="6699" y="0"/>
                  </a:moveTo>
                  <a:cubicBezTo>
                    <a:pt x="4839" y="0"/>
                    <a:pt x="3096" y="241"/>
                    <a:pt x="1791" y="680"/>
                  </a:cubicBezTo>
                  <a:cubicBezTo>
                    <a:pt x="1192" y="881"/>
                    <a:pt x="710" y="1120"/>
                    <a:pt x="395" y="1369"/>
                  </a:cubicBezTo>
                  <a:cubicBezTo>
                    <a:pt x="215" y="1512"/>
                    <a:pt x="1" y="1731"/>
                    <a:pt x="1" y="1956"/>
                  </a:cubicBezTo>
                  <a:cubicBezTo>
                    <a:pt x="1" y="2359"/>
                    <a:pt x="621" y="2953"/>
                    <a:pt x="2356" y="3404"/>
                  </a:cubicBezTo>
                  <a:cubicBezTo>
                    <a:pt x="2539" y="3451"/>
                    <a:pt x="2693" y="3626"/>
                    <a:pt x="2689" y="3833"/>
                  </a:cubicBezTo>
                  <a:lnTo>
                    <a:pt x="2689" y="9550"/>
                  </a:lnTo>
                  <a:cubicBezTo>
                    <a:pt x="3132" y="9455"/>
                    <a:pt x="3609" y="9373"/>
                    <a:pt x="4105" y="9308"/>
                  </a:cubicBezTo>
                  <a:cubicBezTo>
                    <a:pt x="4067" y="9199"/>
                    <a:pt x="4042" y="9083"/>
                    <a:pt x="4031" y="8964"/>
                  </a:cubicBezTo>
                  <a:cubicBezTo>
                    <a:pt x="4031" y="8960"/>
                    <a:pt x="4029" y="8955"/>
                    <a:pt x="4029" y="8952"/>
                  </a:cubicBezTo>
                  <a:lnTo>
                    <a:pt x="3859" y="6090"/>
                  </a:lnTo>
                  <a:cubicBezTo>
                    <a:pt x="3832" y="5760"/>
                    <a:pt x="3944" y="5432"/>
                    <a:pt x="4167" y="5188"/>
                  </a:cubicBezTo>
                  <a:cubicBezTo>
                    <a:pt x="4391" y="4942"/>
                    <a:pt x="4710" y="4803"/>
                    <a:pt x="5044" y="4803"/>
                  </a:cubicBezTo>
                  <a:lnTo>
                    <a:pt x="8326" y="4803"/>
                  </a:lnTo>
                  <a:cubicBezTo>
                    <a:pt x="8650" y="4803"/>
                    <a:pt x="8965" y="4937"/>
                    <a:pt x="9188" y="5173"/>
                  </a:cubicBezTo>
                  <a:cubicBezTo>
                    <a:pt x="9409" y="5408"/>
                    <a:pt x="9529" y="5727"/>
                    <a:pt x="9514" y="6049"/>
                  </a:cubicBezTo>
                  <a:lnTo>
                    <a:pt x="9417" y="8906"/>
                  </a:lnTo>
                  <a:lnTo>
                    <a:pt x="9417" y="8913"/>
                  </a:lnTo>
                  <a:cubicBezTo>
                    <a:pt x="9408" y="9056"/>
                    <a:pt x="9381" y="9191"/>
                    <a:pt x="9335" y="9319"/>
                  </a:cubicBezTo>
                  <a:cubicBezTo>
                    <a:pt x="9801" y="9383"/>
                    <a:pt x="10254" y="9461"/>
                    <a:pt x="10678" y="9552"/>
                  </a:cubicBezTo>
                  <a:lnTo>
                    <a:pt x="10678" y="3841"/>
                  </a:lnTo>
                  <a:cubicBezTo>
                    <a:pt x="10678" y="3654"/>
                    <a:pt x="10810" y="3459"/>
                    <a:pt x="11012" y="3411"/>
                  </a:cubicBezTo>
                  <a:cubicBezTo>
                    <a:pt x="12747" y="2965"/>
                    <a:pt x="13366" y="2368"/>
                    <a:pt x="13366" y="1957"/>
                  </a:cubicBezTo>
                  <a:cubicBezTo>
                    <a:pt x="13367" y="1629"/>
                    <a:pt x="12900" y="1122"/>
                    <a:pt x="11592" y="680"/>
                  </a:cubicBezTo>
                  <a:cubicBezTo>
                    <a:pt x="10296" y="241"/>
                    <a:pt x="8558" y="0"/>
                    <a:pt x="6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4"/>
            <p:cNvSpPr/>
            <p:nvPr/>
          </p:nvSpPr>
          <p:spPr>
            <a:xfrm>
              <a:off x="3243222" y="2101934"/>
              <a:ext cx="56434" cy="309665"/>
            </a:xfrm>
            <a:custGeom>
              <a:rect b="b" l="l" r="r" t="t"/>
              <a:pathLst>
                <a:path extrusionOk="0" h="9899" w="1804">
                  <a:moveTo>
                    <a:pt x="1" y="1"/>
                  </a:moveTo>
                  <a:lnTo>
                    <a:pt x="1" y="8614"/>
                  </a:lnTo>
                  <a:cubicBezTo>
                    <a:pt x="1" y="9028"/>
                    <a:pt x="545" y="9528"/>
                    <a:pt x="1493" y="9883"/>
                  </a:cubicBezTo>
                  <a:cubicBezTo>
                    <a:pt x="1520" y="9893"/>
                    <a:pt x="1547" y="9898"/>
                    <a:pt x="1574" y="9898"/>
                  </a:cubicBezTo>
                  <a:cubicBezTo>
                    <a:pt x="1695" y="9898"/>
                    <a:pt x="1803" y="9799"/>
                    <a:pt x="1803" y="9668"/>
                  </a:cubicBezTo>
                  <a:lnTo>
                    <a:pt x="1803" y="918"/>
                  </a:lnTo>
                  <a:cubicBezTo>
                    <a:pt x="1803" y="846"/>
                    <a:pt x="1755" y="782"/>
                    <a:pt x="1686" y="761"/>
                  </a:cubicBezTo>
                  <a:cubicBezTo>
                    <a:pt x="932" y="532"/>
                    <a:pt x="389" y="272"/>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4"/>
            <p:cNvSpPr/>
            <p:nvPr/>
          </p:nvSpPr>
          <p:spPr>
            <a:xfrm>
              <a:off x="3391282" y="2174415"/>
              <a:ext cx="121970" cy="239937"/>
            </a:xfrm>
            <a:custGeom>
              <a:rect b="b" l="l" r="r" t="t"/>
              <a:pathLst>
                <a:path extrusionOk="0" h="7670" w="3899">
                  <a:moveTo>
                    <a:pt x="313" y="0"/>
                  </a:moveTo>
                  <a:cubicBezTo>
                    <a:pt x="197" y="0"/>
                    <a:pt x="124" y="62"/>
                    <a:pt x="89" y="99"/>
                  </a:cubicBezTo>
                  <a:cubicBezTo>
                    <a:pt x="56" y="136"/>
                    <a:pt x="1" y="213"/>
                    <a:pt x="11" y="329"/>
                  </a:cubicBezTo>
                  <a:cubicBezTo>
                    <a:pt x="11" y="334"/>
                    <a:pt x="12" y="339"/>
                    <a:pt x="12" y="342"/>
                  </a:cubicBezTo>
                  <a:lnTo>
                    <a:pt x="184" y="3202"/>
                  </a:lnTo>
                  <a:cubicBezTo>
                    <a:pt x="200" y="3367"/>
                    <a:pt x="294" y="3505"/>
                    <a:pt x="430" y="3582"/>
                  </a:cubicBezTo>
                  <a:cubicBezTo>
                    <a:pt x="433" y="3583"/>
                    <a:pt x="436" y="3586"/>
                    <a:pt x="440" y="3587"/>
                  </a:cubicBezTo>
                  <a:cubicBezTo>
                    <a:pt x="510" y="3626"/>
                    <a:pt x="590" y="3648"/>
                    <a:pt x="676" y="3648"/>
                  </a:cubicBezTo>
                  <a:lnTo>
                    <a:pt x="759" y="3648"/>
                  </a:lnTo>
                  <a:cubicBezTo>
                    <a:pt x="1004" y="3648"/>
                    <a:pt x="1202" y="3847"/>
                    <a:pt x="1202" y="4091"/>
                  </a:cubicBezTo>
                  <a:lnTo>
                    <a:pt x="1202" y="6839"/>
                  </a:lnTo>
                  <a:cubicBezTo>
                    <a:pt x="1202" y="7297"/>
                    <a:pt x="1575" y="7670"/>
                    <a:pt x="2032" y="7670"/>
                  </a:cubicBezTo>
                  <a:cubicBezTo>
                    <a:pt x="2488" y="7669"/>
                    <a:pt x="2861" y="7296"/>
                    <a:pt x="2861" y="6839"/>
                  </a:cubicBezTo>
                  <a:lnTo>
                    <a:pt x="2861" y="4092"/>
                  </a:lnTo>
                  <a:cubicBezTo>
                    <a:pt x="2861" y="3847"/>
                    <a:pt x="3059" y="3648"/>
                    <a:pt x="3304" y="3648"/>
                  </a:cubicBezTo>
                  <a:cubicBezTo>
                    <a:pt x="3567" y="3648"/>
                    <a:pt x="3784" y="3443"/>
                    <a:pt x="3797" y="3180"/>
                  </a:cubicBezTo>
                  <a:lnTo>
                    <a:pt x="3895" y="324"/>
                  </a:lnTo>
                  <a:lnTo>
                    <a:pt x="3895" y="317"/>
                  </a:lnTo>
                  <a:cubicBezTo>
                    <a:pt x="3899" y="233"/>
                    <a:pt x="3869" y="154"/>
                    <a:pt x="3813" y="93"/>
                  </a:cubicBezTo>
                  <a:cubicBezTo>
                    <a:pt x="3755" y="33"/>
                    <a:pt x="3678" y="0"/>
                    <a:pt x="35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